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</p:sldMasterIdLst>
  <p:notesMasterIdLst>
    <p:notesMasterId r:id="rId14"/>
  </p:notesMasterIdLst>
  <p:sldIdLst>
    <p:sldId id="256" r:id="rId2"/>
    <p:sldId id="257" r:id="rId3"/>
    <p:sldId id="278" r:id="rId4"/>
    <p:sldId id="258" r:id="rId5"/>
    <p:sldId id="269" r:id="rId6"/>
    <p:sldId id="261" r:id="rId7"/>
    <p:sldId id="263" r:id="rId8"/>
    <p:sldId id="259" r:id="rId9"/>
    <p:sldId id="260" r:id="rId10"/>
    <p:sldId id="266" r:id="rId11"/>
    <p:sldId id="268" r:id="rId12"/>
    <p:sldId id="264" r:id="rId13"/>
  </p:sldIdLst>
  <p:sldSz cx="9144000" cy="5143500" type="screen16x9"/>
  <p:notesSz cx="6858000" cy="9144000"/>
  <p:embeddedFontLst>
    <p:embeddedFont>
      <p:font typeface="Fira Sans Extra Condensed Medium" panose="020B0604020202020204" charset="0"/>
      <p:regular r:id="rId15"/>
      <p:bold r:id="rId16"/>
      <p:italic r:id="rId17"/>
      <p:boldItalic r:id="rId18"/>
    </p:embeddedFont>
    <p:embeddedFont>
      <p:font typeface="Josefin Sans" pitchFamily="2" charset="0"/>
      <p:regular r:id="rId19"/>
      <p:bold r:id="rId20"/>
      <p:italic r:id="rId21"/>
      <p:boldItalic r:id="rId22"/>
    </p:embeddedFont>
    <p:embeddedFont>
      <p:font typeface="Open Sans" panose="020B0606030504020204" pitchFamily="34" charset="0"/>
      <p:regular r:id="rId23"/>
      <p:bold r:id="rId24"/>
      <p:italic r:id="rId25"/>
      <p:boldItalic r:id="rId26"/>
    </p:embeddedFont>
    <p:embeddedFont>
      <p:font typeface="Overpass Black" panose="020B0604020202020204" charset="0"/>
      <p:bold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7583DB9-3058-4F35-8780-FB509474A943}">
  <a:tblStyle styleId="{37583DB9-3058-4F35-8780-FB509474A94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0357" autoAdjust="0"/>
    <p:restoredTop sz="74839" autoAdjust="0"/>
  </p:normalViewPr>
  <p:slideViewPr>
    <p:cSldViewPr snapToGrid="0">
      <p:cViewPr varScale="1">
        <p:scale>
          <a:sx n="82" d="100"/>
          <a:sy n="82" d="100"/>
        </p:scale>
        <p:origin x="1075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2" name="Google Shape;212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3" name="Google Shape;212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4" name="Google Shape;2284;ga8768f9383_0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5" name="Google Shape;2285;ga8768f9383_0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9" name="Google Shape;2359;ga7274a1822_0_7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0" name="Google Shape;2360;ga7274a1822_0_7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3" name="Google Shape;2243;ga7274a1822_0_6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4" name="Google Shape;2244;ga7274a1822_0_6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2" name="Google Shape;2132;ga7274a1822_0_5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3" name="Google Shape;2133;ga7274a1822_0_5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Примећујући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потребе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старије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популације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развили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смо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Сениеро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-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иновативну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апликацију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која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пружа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свакодневну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подршку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старијим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особама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Наш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циљ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је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да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овој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групи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омогућимо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лак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приступ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и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поуздане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услуге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које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ће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у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значајној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мери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побољшати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њихов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квалитет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живота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Желимо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да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кроз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нашу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апликацију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старијим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особама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обезбедимо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једноставан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начин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за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заказивање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и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примање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услуга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које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ће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им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пружити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оне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вредности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које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сматрају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најважнијим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-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независност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и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сигурност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  <a:endParaRPr lang="sr-Latn-RS" sz="11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sr-Latn-R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6" name="Google Shape;2676;ga7274a1822_0_8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7" name="Google Shape;2677;ga7274a1822_0_8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Имамо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пред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собом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значајан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проблем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који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се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тиче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све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старије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популације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која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је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често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суочена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с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изазовима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самосталног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живота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Наша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истраживања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су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показала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да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многи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старији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људи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живе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sr-Cyrl-R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сами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али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имају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проблема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у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обављању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основних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свакодневних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задатака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  <a:br>
              <a:rPr lang="sr-Latn-RS" dirty="0">
                <a:effectLst/>
              </a:rPr>
            </a:b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Сениеро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је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ту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да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им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олакша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Омогућава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им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приступ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помоћи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кроз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једноставан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процес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наручивања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услуга</a:t>
            </a:r>
            <a:r>
              <a:rPr lang="sr-Cyrl-R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и то путем комуникације са вештачком интелигенцијом о којој ће бити речи касније. Након што старији наруче услугу, она се извршава ефикасно и у најкраћем могућем року. Услугу могу наручити било када и брзо, што им пружа осећај сигурности и поузданости.</a:t>
            </a:r>
            <a:endParaRPr lang="sr-Latn-RS" sz="11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sr-Cyrl-R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 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Осим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тога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</a:t>
            </a:r>
            <a:r>
              <a:rPr lang="sr-Cyrl-R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сениеро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пружа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1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могућност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sr-Cyrl-R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додатног прихода свима који желе да обаве заказане услуге - помагачи. Кроз ову платформу, помагачи имају могућност да помогну старијим особама у њиховој заједници и уз то добију накнаду за уложен напор и време. Ова могућност чини Сениеро привлачном опцијом за додатни посао уз могућност да људи допринесу заједници на позитиван начин.</a:t>
            </a:r>
            <a:endParaRPr lang="sr-Latn-RS" sz="11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sr-Latn-R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8" name="Google Shape;2138;ga7274a1822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9" name="Google Shape;2139;ga7274a1822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ru-RU" dirty="0"/>
              <a:t>Циљ 3:Добро стање и благостање - апликација </a:t>
            </a:r>
            <a:r>
              <a:rPr lang="ru-RU" i="1" dirty="0"/>
              <a:t>Сеинеро </a:t>
            </a:r>
            <a:r>
              <a:rPr lang="ru-RU" dirty="0"/>
              <a:t>помаже старијима да остану здрави, омогућавајући им приступ потреној подршци и помоћи.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ru-RU" dirty="0"/>
              <a:t>Циљ 8: Достојанствен рад и економски раст - остварује се пружањем прилика за запослење пунолетним особама које желе да зараде.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ru-RU" dirty="0"/>
              <a:t>Циљ 9: Индустрија, иновације и инфраструктура - кроз интеграцију савремених технологија, као што су вештачка интелигенција и машинско учење, апликација</a:t>
            </a:r>
            <a:r>
              <a:rPr lang="ru-RU" i="1" dirty="0"/>
              <a:t> Сениеро</a:t>
            </a:r>
            <a:r>
              <a:rPr lang="ru-RU" dirty="0"/>
              <a:t> подстиче иновације у области подршке старијим особама.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ru-RU" dirty="0"/>
              <a:t>Циљ 10: Смањење неједнакости - смањује се социјална изолација старијих особа пружајући им једнаке шансе за учешће у друштву.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sr-Cyrl-RS" b="0" dirty="0"/>
              <a:t>Циљ 11: Одрживи градови и заједнице</a:t>
            </a:r>
            <a:r>
              <a:rPr lang="en-US" b="0" dirty="0"/>
              <a:t> - o</a:t>
            </a:r>
            <a:r>
              <a:rPr lang="sr-Cyrl-RS" dirty="0"/>
              <a:t>могућава услуг</a:t>
            </a:r>
            <a:r>
              <a:rPr lang="en-US" dirty="0"/>
              <a:t>e</a:t>
            </a:r>
            <a:r>
              <a:rPr lang="sr-Cyrl-RS" dirty="0"/>
              <a:t> као што су достава, чишћење и локална подршка, тиме Сениеро доприноси изградњи одрживијих заједница, где се старији људи могу осећати укључено и безбедно.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ru-RU" b="0" dirty="0"/>
              <a:t>Циљ 17: Партнерства за циљеве - с</a:t>
            </a:r>
            <a:r>
              <a:rPr lang="ru-RU" dirty="0"/>
              <a:t>арадњом са локалним компанијама (апотекама, продавницама, транспортним услугама) и организацијама, Сениеро гради партнерства која доприносе остварењу циљева одрживог развоја.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-RU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ru-RU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2" name="Google Shape;2392;ga7274a1822_0_7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3" name="Google Shape;2393;ga7274a1822_0_7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Cyrl-RS" b="1" dirty="0"/>
              <a:t>Снаге</a:t>
            </a:r>
            <a:r>
              <a:rPr lang="sr-Cyrl-RS" dirty="0"/>
              <a:t>: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ru-RU" b="1" dirty="0"/>
              <a:t>Интуитиван кориснички интерфејс – </a:t>
            </a:r>
            <a:r>
              <a:rPr lang="sr-Cyrl-RS" b="0" dirty="0"/>
              <a:t>апликација је дизајнирана тако да буде лако употребљива, једноставна за коришћење, прилагођена старијим особама.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sr-Cyrl-RS" b="1" dirty="0"/>
              <a:t>Специјализоване услуге</a:t>
            </a:r>
            <a:r>
              <a:rPr lang="sr-Cyrl-RS" b="0" dirty="0"/>
              <a:t> – апликација нуди прилагођене услуге као што су достава лекова, помоћ у кућним пословима и достава намирница.</a:t>
            </a:r>
            <a:endParaRPr lang="en-US" b="1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ru-RU" b="1" dirty="0"/>
              <a:t>Вештачка интелигенција - </a:t>
            </a:r>
            <a:r>
              <a:rPr lang="ru-RU" b="0" dirty="0"/>
              <a:t> апликација користи вештачку интелигенцију за креирање услуга путем интеракције са корисницима, што омогућава персонализовану подршку</a:t>
            </a:r>
            <a:endParaRPr lang="ru-RU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/>
              <a:t>Слабости</a:t>
            </a:r>
            <a:r>
              <a:rPr lang="ru-RU" dirty="0"/>
              <a:t>: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ru-RU" b="1" dirty="0"/>
              <a:t>Техничка сложеност имплементације – </a:t>
            </a:r>
            <a:r>
              <a:rPr lang="ru-RU" b="0" dirty="0"/>
              <a:t>имплементација вештачке интелигенције може бити технички захтевна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ru-RU" b="1" dirty="0"/>
              <a:t>Зависност од помагача</a:t>
            </a:r>
            <a:r>
              <a:rPr lang="ru-RU" b="0" dirty="0"/>
              <a:t> – успех апликације зависи од броја и доступности помагача који су спремни да обављају услуге.</a:t>
            </a:r>
            <a:endParaRPr lang="sr-Cyrl-R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Cyrl-RS" b="1" dirty="0"/>
              <a:t>Прилике</a:t>
            </a:r>
            <a:r>
              <a:rPr lang="sr-Cyrl-RS" dirty="0"/>
              <a:t>: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sr-Cyrl-RS" b="1" dirty="0"/>
              <a:t>Растуће тржишта </a:t>
            </a:r>
            <a:r>
              <a:rPr lang="sr-Cyrl-RS" dirty="0"/>
              <a:t>– све је већи број старијих особа које користе технологију, што пружа велики потенцијал за раст тржишта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sr-Cyrl-RS" b="1" dirty="0"/>
              <a:t>Мала конкуренција  </a:t>
            </a:r>
            <a:r>
              <a:rPr lang="sr-Cyrl-R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– с обзиром да на тржишту нема уопште конкуренције у области технолошких решења за старије особе, а јако мало у генералном пружању подршке старијима, </a:t>
            </a:r>
            <a:r>
              <a:rPr lang="sr-Cyrl-RS" sz="1800" i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Сениеро</a:t>
            </a:r>
            <a:r>
              <a:rPr lang="sr-Cyrl-R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ће заузети доминантну позицију као лидер у том сегменту стварајући базу лојалних корисника.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sr-Cyrl-RS" sz="18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Партнерства - </a:t>
            </a:r>
            <a:r>
              <a:rPr lang="sr-Cyrl-R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сарадња са апотекама, здравственим установама и другим компанијама омогућава проширење понуде услуга и пружање додатних вредности корисницима, стварајући конкурентску предност у подручју доступности и разноврсности услуга.</a:t>
            </a:r>
            <a:endParaRPr lang="sr-Cyrl-RS" sz="1800" b="1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tabLst/>
              <a:defRPr/>
            </a:pPr>
            <a:r>
              <a:rPr lang="sr-Cyrl-RS" sz="18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Претње:</a:t>
            </a:r>
          </a:p>
          <a:p>
            <a:pPr marL="285750" marR="0" lvl="0" indent="-285750" algn="just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sr-Cyrl-RS" sz="18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Регулаторни захтеви – </a:t>
            </a:r>
            <a:r>
              <a:rPr lang="sr-Cyrl-R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изненадне промене у законима или регулативама које се односе на пружање здравствених услуга могу резултовати мењањем пословног модела и саме апликације, што би довело до отежаног процеса или потпоуног ограничења пружања услуге.</a:t>
            </a:r>
            <a:endParaRPr lang="en-US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sr-Cyrl-RS" b="1" dirty="0"/>
              <a:t>Технолошке промене </a:t>
            </a:r>
            <a:r>
              <a:rPr lang="sr-Cyrl-RS" dirty="0"/>
              <a:t>– брзи развој технологије може довести до потребе за честим ажурирањем и модификовањем апликације.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sr-Cyrl-RS" b="1" dirty="0"/>
              <a:t>Конкуренти у настајању </a:t>
            </a:r>
            <a:r>
              <a:rPr lang="sr-Cyrl-RS" dirty="0"/>
              <a:t>- </a:t>
            </a:r>
            <a:r>
              <a:rPr lang="sr-Cyrl-R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постојање или настајање конкуренције у индустрији, може довести до отежаног привлачења и задржавања корисника  и партнера.</a:t>
            </a:r>
            <a:endParaRPr lang="en-US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2" name="Google Shape;2182;ga7274a1822_0_4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3" name="Google Shape;2183;ga7274a1822_0_4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3" name="Google Shape;2213;ga7274a1822_0_5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4" name="Google Shape;2214;ga7274a1822_0_5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7" name="Google Shape;2167;ga7274a1822_0_2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8" name="Google Shape;2168;ga7274a1822_0_2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5" name="Google Shape;2175;ga7274a1822_0_3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6" name="Google Shape;2176;ga7274a1822_0_3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11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9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7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11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14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426500" y="1130675"/>
            <a:ext cx="62910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6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20000" y="3220225"/>
            <a:ext cx="7704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pic>
        <p:nvPicPr>
          <p:cNvPr id="11" name="Google Shape;11;p2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1326165" flipH="1">
            <a:off x="-1328945" y="-932567"/>
            <a:ext cx="3297389" cy="2276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>
          <a:blip r:embed="rId3">
            <a:alphaModFix amt="64000"/>
          </a:blip>
          <a:stretch>
            <a:fillRect/>
          </a:stretch>
        </p:blipFill>
        <p:spPr>
          <a:xfrm rot="2440329">
            <a:off x="6865875" y="-711275"/>
            <a:ext cx="3592175" cy="3021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2"/>
          <p:cNvPicPr preferRelativeResize="0"/>
          <p:nvPr/>
        </p:nvPicPr>
        <p:blipFill>
          <a:blip r:embed="rId4">
            <a:alphaModFix amt="67000"/>
          </a:blip>
          <a:stretch>
            <a:fillRect/>
          </a:stretch>
        </p:blipFill>
        <p:spPr>
          <a:xfrm rot="5400000" flipH="1">
            <a:off x="-1871711" y="-356575"/>
            <a:ext cx="2894875" cy="2593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2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1326165" flipH="1">
            <a:off x="-889245" y="3430558"/>
            <a:ext cx="3297389" cy="2276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2"/>
          <p:cNvPicPr preferRelativeResize="0"/>
          <p:nvPr/>
        </p:nvPicPr>
        <p:blipFill>
          <a:blip r:embed="rId5">
            <a:alphaModFix amt="82000"/>
          </a:blip>
          <a:stretch>
            <a:fillRect/>
          </a:stretch>
        </p:blipFill>
        <p:spPr>
          <a:xfrm rot="10670981">
            <a:off x="6959826" y="3022524"/>
            <a:ext cx="3632875" cy="29990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" name="Google Shape;16;p2"/>
          <p:cNvGrpSpPr/>
          <p:nvPr/>
        </p:nvGrpSpPr>
        <p:grpSpPr>
          <a:xfrm rot="-2700000">
            <a:off x="381980" y="2801012"/>
            <a:ext cx="1344349" cy="2469678"/>
            <a:chOff x="272875" y="1419395"/>
            <a:chExt cx="255950" cy="563168"/>
          </a:xfrm>
        </p:grpSpPr>
        <p:sp>
          <p:nvSpPr>
            <p:cNvPr id="17" name="Google Shape;17;p2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" name="Google Shape;52;p2"/>
          <p:cNvGrpSpPr/>
          <p:nvPr/>
        </p:nvGrpSpPr>
        <p:grpSpPr>
          <a:xfrm rot="-2700000">
            <a:off x="7112113" y="-364316"/>
            <a:ext cx="1344349" cy="1995327"/>
            <a:chOff x="272875" y="1527563"/>
            <a:chExt cx="255950" cy="455000"/>
          </a:xfrm>
        </p:grpSpPr>
        <p:sp>
          <p:nvSpPr>
            <p:cNvPr id="53" name="Google Shape;53;p2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" name="Google Shape;88;p2"/>
          <p:cNvSpPr/>
          <p:nvPr/>
        </p:nvSpPr>
        <p:spPr>
          <a:xfrm rot="10800000">
            <a:off x="4793599" y="4568874"/>
            <a:ext cx="2265082" cy="2165834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BLANK_1_1_1_1_2">
    <p:spTree>
      <p:nvGrpSpPr>
        <p:cNvPr id="1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" name="Google Shape;1184;p21"/>
          <p:cNvSpPr txBox="1">
            <a:spLocks noGrp="1"/>
          </p:cNvSpPr>
          <p:nvPr>
            <p:ph type="title"/>
          </p:nvPr>
        </p:nvSpPr>
        <p:spPr>
          <a:xfrm>
            <a:off x="1698617" y="1400049"/>
            <a:ext cx="2867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85" name="Google Shape;1185;p21"/>
          <p:cNvSpPr txBox="1">
            <a:spLocks noGrp="1"/>
          </p:cNvSpPr>
          <p:nvPr>
            <p:ph type="subTitle" idx="1"/>
          </p:nvPr>
        </p:nvSpPr>
        <p:spPr>
          <a:xfrm>
            <a:off x="1698617" y="2015470"/>
            <a:ext cx="2867100" cy="9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6" name="Google Shape;1186;p21"/>
          <p:cNvSpPr txBox="1">
            <a:spLocks noGrp="1"/>
          </p:cNvSpPr>
          <p:nvPr>
            <p:ph type="title" idx="2"/>
          </p:nvPr>
        </p:nvSpPr>
        <p:spPr>
          <a:xfrm flipH="1">
            <a:off x="4593236" y="1400049"/>
            <a:ext cx="2867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87" name="Google Shape;1187;p21"/>
          <p:cNvSpPr txBox="1">
            <a:spLocks noGrp="1"/>
          </p:cNvSpPr>
          <p:nvPr>
            <p:ph type="subTitle" idx="3"/>
          </p:nvPr>
        </p:nvSpPr>
        <p:spPr>
          <a:xfrm>
            <a:off x="4593236" y="2015470"/>
            <a:ext cx="2867100" cy="9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8" name="Google Shape;1188;p21"/>
          <p:cNvSpPr txBox="1">
            <a:spLocks noGrp="1"/>
          </p:cNvSpPr>
          <p:nvPr>
            <p:ph type="title" idx="4"/>
          </p:nvPr>
        </p:nvSpPr>
        <p:spPr>
          <a:xfrm>
            <a:off x="1698617" y="3004407"/>
            <a:ext cx="2867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89" name="Google Shape;1189;p21"/>
          <p:cNvSpPr txBox="1">
            <a:spLocks noGrp="1"/>
          </p:cNvSpPr>
          <p:nvPr>
            <p:ph type="subTitle" idx="5"/>
          </p:nvPr>
        </p:nvSpPr>
        <p:spPr>
          <a:xfrm>
            <a:off x="1698617" y="3619626"/>
            <a:ext cx="2867100" cy="9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0" name="Google Shape;1190;p21"/>
          <p:cNvSpPr txBox="1">
            <a:spLocks noGrp="1"/>
          </p:cNvSpPr>
          <p:nvPr>
            <p:ph type="title" idx="6"/>
          </p:nvPr>
        </p:nvSpPr>
        <p:spPr>
          <a:xfrm flipH="1">
            <a:off x="4593236" y="3004407"/>
            <a:ext cx="2867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91" name="Google Shape;1191;p21"/>
          <p:cNvSpPr txBox="1">
            <a:spLocks noGrp="1"/>
          </p:cNvSpPr>
          <p:nvPr>
            <p:ph type="subTitle" idx="7"/>
          </p:nvPr>
        </p:nvSpPr>
        <p:spPr>
          <a:xfrm>
            <a:off x="4593236" y="3619626"/>
            <a:ext cx="2867100" cy="9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192" name="Google Shape;1192;p21"/>
          <p:cNvPicPr preferRelativeResize="0"/>
          <p:nvPr/>
        </p:nvPicPr>
        <p:blipFill>
          <a:blip r:embed="rId2">
            <a:alphaModFix amt="47000"/>
          </a:blip>
          <a:stretch>
            <a:fillRect/>
          </a:stretch>
        </p:blipFill>
        <p:spPr>
          <a:xfrm rot="1331770">
            <a:off x="-1977764" y="3821949"/>
            <a:ext cx="2989902" cy="24682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93" name="Google Shape;1193;p21"/>
          <p:cNvGrpSpPr/>
          <p:nvPr/>
        </p:nvGrpSpPr>
        <p:grpSpPr>
          <a:xfrm rot="-987768">
            <a:off x="-733895" y="3875634"/>
            <a:ext cx="1344359" cy="1995308"/>
            <a:chOff x="272875" y="1527563"/>
            <a:chExt cx="255950" cy="455000"/>
          </a:xfrm>
        </p:grpSpPr>
        <p:sp>
          <p:nvSpPr>
            <p:cNvPr id="1194" name="Google Shape;1194;p21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21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21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21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21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21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21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21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21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21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21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21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21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21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21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21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21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21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21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21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21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21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21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21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21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21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21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21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21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21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21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21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21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21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21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29" name="Google Shape;1229;p21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>
            <a:off x="7809444" y="4139664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0" name="Google Shape;1230;p21"/>
          <p:cNvPicPr preferRelativeResize="0"/>
          <p:nvPr/>
        </p:nvPicPr>
        <p:blipFill>
          <a:blip r:embed="rId4">
            <a:alphaModFix amt="62000"/>
          </a:blip>
          <a:stretch>
            <a:fillRect/>
          </a:stretch>
        </p:blipFill>
        <p:spPr>
          <a:xfrm rot="9368145" flipH="1">
            <a:off x="-1509155" y="-1246007"/>
            <a:ext cx="2894870" cy="259332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31" name="Google Shape;1231;p21"/>
          <p:cNvGrpSpPr/>
          <p:nvPr/>
        </p:nvGrpSpPr>
        <p:grpSpPr>
          <a:xfrm rot="5400065">
            <a:off x="8667137" y="-1129839"/>
            <a:ext cx="1344377" cy="1995312"/>
            <a:chOff x="272875" y="1527563"/>
            <a:chExt cx="255950" cy="455000"/>
          </a:xfrm>
        </p:grpSpPr>
        <p:sp>
          <p:nvSpPr>
            <p:cNvPr id="1232" name="Google Shape;1232;p21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21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21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21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21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21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21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21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21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21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21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21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21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21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21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21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21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21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21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21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21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21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21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21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21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21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21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21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21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21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21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21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21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21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21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67" name="Google Shape;1267;p21"/>
          <p:cNvPicPr preferRelativeResize="0"/>
          <p:nvPr/>
        </p:nvPicPr>
        <p:blipFill>
          <a:blip r:embed="rId2">
            <a:alphaModFix amt="47000"/>
          </a:blip>
          <a:stretch>
            <a:fillRect/>
          </a:stretch>
        </p:blipFill>
        <p:spPr>
          <a:xfrm rot="-10643014">
            <a:off x="7943421" y="-1509312"/>
            <a:ext cx="2989903" cy="2468227"/>
          </a:xfrm>
          <a:prstGeom prst="rect">
            <a:avLst/>
          </a:prstGeom>
          <a:noFill/>
          <a:ln>
            <a:noFill/>
          </a:ln>
        </p:spPr>
      </p:pic>
      <p:sp>
        <p:nvSpPr>
          <p:cNvPr id="1268" name="Google Shape;1268;p21"/>
          <p:cNvSpPr txBox="1">
            <a:spLocks noGrp="1"/>
          </p:cNvSpPr>
          <p:nvPr>
            <p:ph type="ctrTitle" idx="8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269" name="Google Shape;1269;p21"/>
          <p:cNvSpPr/>
          <p:nvPr/>
        </p:nvSpPr>
        <p:spPr>
          <a:xfrm rot="-7373435">
            <a:off x="-1518218" y="3027895"/>
            <a:ext cx="2265005" cy="2165760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 and text">
  <p:cSld name="BLANK_1_1_1_1_1_1">
    <p:spTree>
      <p:nvGrpSpPr>
        <p:cNvPr id="1" name="Shape 1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0" name="Google Shape;1440;p24"/>
          <p:cNvSpPr txBox="1">
            <a:spLocks noGrp="1"/>
          </p:cNvSpPr>
          <p:nvPr>
            <p:ph type="title" hasCustomPrompt="1"/>
          </p:nvPr>
        </p:nvSpPr>
        <p:spPr>
          <a:xfrm>
            <a:off x="3040947" y="1992075"/>
            <a:ext cx="1135800" cy="4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441" name="Google Shape;1441;p24"/>
          <p:cNvSpPr txBox="1">
            <a:spLocks noGrp="1"/>
          </p:cNvSpPr>
          <p:nvPr>
            <p:ph type="subTitle" idx="1"/>
          </p:nvPr>
        </p:nvSpPr>
        <p:spPr>
          <a:xfrm>
            <a:off x="4570802" y="3295975"/>
            <a:ext cx="1913400" cy="4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2" name="Google Shape;1442;p24"/>
          <p:cNvSpPr txBox="1">
            <a:spLocks noGrp="1"/>
          </p:cNvSpPr>
          <p:nvPr>
            <p:ph type="title" idx="2" hasCustomPrompt="1"/>
          </p:nvPr>
        </p:nvSpPr>
        <p:spPr>
          <a:xfrm>
            <a:off x="4959602" y="1992075"/>
            <a:ext cx="1135800" cy="4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443" name="Google Shape;1443;p24"/>
          <p:cNvSpPr txBox="1">
            <a:spLocks noGrp="1"/>
          </p:cNvSpPr>
          <p:nvPr>
            <p:ph type="subTitle" idx="3"/>
          </p:nvPr>
        </p:nvSpPr>
        <p:spPr>
          <a:xfrm>
            <a:off x="2645697" y="3295975"/>
            <a:ext cx="1926300" cy="4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4" name="Google Shape;1444;p24"/>
          <p:cNvSpPr txBox="1">
            <a:spLocks noGrp="1"/>
          </p:cNvSpPr>
          <p:nvPr>
            <p:ph type="title" idx="4" hasCustomPrompt="1"/>
          </p:nvPr>
        </p:nvSpPr>
        <p:spPr>
          <a:xfrm>
            <a:off x="6926450" y="1992075"/>
            <a:ext cx="1083000" cy="4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445" name="Google Shape;1445;p24"/>
          <p:cNvSpPr txBox="1">
            <a:spLocks noGrp="1"/>
          </p:cNvSpPr>
          <p:nvPr>
            <p:ph type="subTitle" idx="5"/>
          </p:nvPr>
        </p:nvSpPr>
        <p:spPr>
          <a:xfrm>
            <a:off x="6507950" y="3295975"/>
            <a:ext cx="1920000" cy="4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6" name="Google Shape;1446;p24"/>
          <p:cNvSpPr txBox="1">
            <a:spLocks noGrp="1"/>
          </p:cNvSpPr>
          <p:nvPr>
            <p:ph type="title" idx="6" hasCustomPrompt="1"/>
          </p:nvPr>
        </p:nvSpPr>
        <p:spPr>
          <a:xfrm>
            <a:off x="1146160" y="1992075"/>
            <a:ext cx="1083000" cy="4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447" name="Google Shape;1447;p24"/>
          <p:cNvSpPr txBox="1">
            <a:spLocks noGrp="1"/>
          </p:cNvSpPr>
          <p:nvPr>
            <p:ph type="subTitle" idx="7"/>
          </p:nvPr>
        </p:nvSpPr>
        <p:spPr>
          <a:xfrm>
            <a:off x="724510" y="3295975"/>
            <a:ext cx="1926300" cy="4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8" name="Google Shape;1448;p24"/>
          <p:cNvSpPr txBox="1">
            <a:spLocks noGrp="1"/>
          </p:cNvSpPr>
          <p:nvPr>
            <p:ph type="subTitle" idx="8"/>
          </p:nvPr>
        </p:nvSpPr>
        <p:spPr>
          <a:xfrm>
            <a:off x="722260" y="3632696"/>
            <a:ext cx="1930800" cy="80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9" name="Google Shape;1449;p24"/>
          <p:cNvSpPr txBox="1">
            <a:spLocks noGrp="1"/>
          </p:cNvSpPr>
          <p:nvPr>
            <p:ph type="subTitle" idx="9"/>
          </p:nvPr>
        </p:nvSpPr>
        <p:spPr>
          <a:xfrm>
            <a:off x="2643447" y="3632696"/>
            <a:ext cx="1930800" cy="80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0" name="Google Shape;1450;p24"/>
          <p:cNvSpPr txBox="1">
            <a:spLocks noGrp="1"/>
          </p:cNvSpPr>
          <p:nvPr>
            <p:ph type="subTitle" idx="13"/>
          </p:nvPr>
        </p:nvSpPr>
        <p:spPr>
          <a:xfrm>
            <a:off x="4562102" y="3632696"/>
            <a:ext cx="1930800" cy="80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1" name="Google Shape;1451;p24"/>
          <p:cNvSpPr txBox="1">
            <a:spLocks noGrp="1"/>
          </p:cNvSpPr>
          <p:nvPr>
            <p:ph type="subTitle" idx="14"/>
          </p:nvPr>
        </p:nvSpPr>
        <p:spPr>
          <a:xfrm>
            <a:off x="6502550" y="3632700"/>
            <a:ext cx="1930800" cy="80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452" name="Google Shape;1452;p24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5399990" flipH="1">
            <a:off x="7705516" y="-598319"/>
            <a:ext cx="3297389" cy="22766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53" name="Google Shape;1453;p24"/>
          <p:cNvGrpSpPr/>
          <p:nvPr/>
        </p:nvGrpSpPr>
        <p:grpSpPr>
          <a:xfrm rot="-987768">
            <a:off x="7751817" y="-266278"/>
            <a:ext cx="1344359" cy="1995308"/>
            <a:chOff x="272875" y="1527563"/>
            <a:chExt cx="255950" cy="455000"/>
          </a:xfrm>
        </p:grpSpPr>
        <p:sp>
          <p:nvSpPr>
            <p:cNvPr id="1454" name="Google Shape;1454;p24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24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24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24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24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24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24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24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462;p24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463;p24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24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465;p24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24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24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68;p24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p24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470;p24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24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24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24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24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24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24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24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24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24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24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24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24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24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24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24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24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24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24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89" name="Google Shape;1489;p24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10162003" flipH="1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0" name="Google Shape;1490;p24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363351">
            <a:off x="802621" y="4291783"/>
            <a:ext cx="7605804" cy="2832383"/>
          </a:xfrm>
          <a:prstGeom prst="rect">
            <a:avLst/>
          </a:prstGeom>
          <a:noFill/>
          <a:ln>
            <a:noFill/>
          </a:ln>
        </p:spPr>
      </p:pic>
      <p:sp>
        <p:nvSpPr>
          <p:cNvPr id="1491" name="Google Shape;1491;p24"/>
          <p:cNvSpPr/>
          <p:nvPr/>
        </p:nvSpPr>
        <p:spPr>
          <a:xfrm rot="9899989">
            <a:off x="-583964" y="4625085"/>
            <a:ext cx="2265015" cy="2165770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2" name="Google Shape;1492;p24"/>
          <p:cNvSpPr txBox="1">
            <a:spLocks noGrp="1"/>
          </p:cNvSpPr>
          <p:nvPr>
            <p:ph type="ctrTitle" idx="15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1">
  <p:cSld name="CUSTOM_1">
    <p:spTree>
      <p:nvGrpSpPr>
        <p:cNvPr id="1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5"/>
          <p:cNvSpPr txBox="1">
            <a:spLocks noGrp="1"/>
          </p:cNvSpPr>
          <p:nvPr>
            <p:ph type="subTitle" idx="1"/>
          </p:nvPr>
        </p:nvSpPr>
        <p:spPr>
          <a:xfrm>
            <a:off x="671450" y="2555700"/>
            <a:ext cx="3566700" cy="116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5" name="Google Shape;1495;p25"/>
          <p:cNvSpPr txBox="1">
            <a:spLocks noGrp="1"/>
          </p:cNvSpPr>
          <p:nvPr>
            <p:ph type="ctrTitle"/>
          </p:nvPr>
        </p:nvSpPr>
        <p:spPr>
          <a:xfrm>
            <a:off x="671450" y="1875052"/>
            <a:ext cx="2604300" cy="57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1496" name="Google Shape;1496;p25"/>
          <p:cNvPicPr preferRelativeResize="0"/>
          <p:nvPr/>
        </p:nvPicPr>
        <p:blipFill>
          <a:blip r:embed="rId2">
            <a:alphaModFix amt="64000"/>
          </a:blip>
          <a:stretch>
            <a:fillRect/>
          </a:stretch>
        </p:blipFill>
        <p:spPr>
          <a:xfrm rot="5400000">
            <a:off x="6963311" y="-630813"/>
            <a:ext cx="3592176" cy="302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7" name="Google Shape;1497;p25"/>
          <p:cNvPicPr preferRelativeResize="0"/>
          <p:nvPr/>
        </p:nvPicPr>
        <p:blipFill>
          <a:blip r:embed="rId3">
            <a:alphaModFix amt="66000"/>
          </a:blip>
          <a:stretch>
            <a:fillRect/>
          </a:stretch>
        </p:blipFill>
        <p:spPr>
          <a:xfrm rot="1326165" flipH="1">
            <a:off x="-191445" y="4128883"/>
            <a:ext cx="3297389" cy="227663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8" name="Google Shape;1498;p25"/>
          <p:cNvGrpSpPr/>
          <p:nvPr/>
        </p:nvGrpSpPr>
        <p:grpSpPr>
          <a:xfrm rot="-2700000">
            <a:off x="8026513" y="-183341"/>
            <a:ext cx="1344349" cy="1995327"/>
            <a:chOff x="272875" y="1527563"/>
            <a:chExt cx="255950" cy="455000"/>
          </a:xfrm>
        </p:grpSpPr>
        <p:sp>
          <p:nvSpPr>
            <p:cNvPr id="1499" name="Google Shape;1499;p25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25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25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25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25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25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25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25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25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25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25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25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25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25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25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25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25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25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25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25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25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25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25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25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25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25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25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25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25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25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25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25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25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25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25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34" name="Google Shape;1534;p25"/>
          <p:cNvSpPr/>
          <p:nvPr/>
        </p:nvSpPr>
        <p:spPr>
          <a:xfrm>
            <a:off x="4566955" y="-2521549"/>
            <a:ext cx="4624024" cy="7256966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35" name="Google Shape;1535;p25"/>
          <p:cNvPicPr preferRelativeResize="0"/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 rot="7675040">
            <a:off x="2669916" y="-1516164"/>
            <a:ext cx="2894877" cy="2593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6" name="Google Shape;1536;p25"/>
          <p:cNvPicPr preferRelativeResize="0"/>
          <p:nvPr/>
        </p:nvPicPr>
        <p:blipFill>
          <a:blip r:embed="rId5">
            <a:alphaModFix amt="74000"/>
          </a:blip>
          <a:stretch>
            <a:fillRect/>
          </a:stretch>
        </p:blipFill>
        <p:spPr>
          <a:xfrm rot="-9631575" flipH="1">
            <a:off x="-1503235" y="-1230424"/>
            <a:ext cx="2894874" cy="2593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2">
    <p:spTree>
      <p:nvGrpSpPr>
        <p:cNvPr id="1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8" name="Google Shape;1538;p26"/>
          <p:cNvSpPr txBox="1">
            <a:spLocks noGrp="1"/>
          </p:cNvSpPr>
          <p:nvPr>
            <p:ph type="subTitle" idx="1"/>
          </p:nvPr>
        </p:nvSpPr>
        <p:spPr>
          <a:xfrm>
            <a:off x="544025" y="3120381"/>
            <a:ext cx="2286000" cy="47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endParaRPr/>
          </a:p>
        </p:txBody>
      </p:sp>
      <p:sp>
        <p:nvSpPr>
          <p:cNvPr id="1539" name="Google Shape;1539;p26"/>
          <p:cNvSpPr txBox="1">
            <a:spLocks noGrp="1"/>
          </p:cNvSpPr>
          <p:nvPr>
            <p:ph type="subTitle" idx="2"/>
          </p:nvPr>
        </p:nvSpPr>
        <p:spPr>
          <a:xfrm>
            <a:off x="544025" y="3429595"/>
            <a:ext cx="2286000" cy="84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40" name="Google Shape;1540;p26"/>
          <p:cNvSpPr txBox="1">
            <a:spLocks noGrp="1"/>
          </p:cNvSpPr>
          <p:nvPr>
            <p:ph type="subTitle" idx="3"/>
          </p:nvPr>
        </p:nvSpPr>
        <p:spPr>
          <a:xfrm>
            <a:off x="3147280" y="3120381"/>
            <a:ext cx="2467500" cy="47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endParaRPr/>
          </a:p>
        </p:txBody>
      </p:sp>
      <p:sp>
        <p:nvSpPr>
          <p:cNvPr id="1541" name="Google Shape;1541;p26"/>
          <p:cNvSpPr txBox="1">
            <a:spLocks noGrp="1"/>
          </p:cNvSpPr>
          <p:nvPr>
            <p:ph type="subTitle" idx="4"/>
          </p:nvPr>
        </p:nvSpPr>
        <p:spPr>
          <a:xfrm>
            <a:off x="3238030" y="3429595"/>
            <a:ext cx="2286000" cy="84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42" name="Google Shape;1542;p26"/>
          <p:cNvSpPr txBox="1">
            <a:spLocks noGrp="1"/>
          </p:cNvSpPr>
          <p:nvPr>
            <p:ph type="subTitle" idx="5"/>
          </p:nvPr>
        </p:nvSpPr>
        <p:spPr>
          <a:xfrm>
            <a:off x="5784651" y="3120381"/>
            <a:ext cx="2467500" cy="47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endParaRPr/>
          </a:p>
        </p:txBody>
      </p:sp>
      <p:sp>
        <p:nvSpPr>
          <p:cNvPr id="1543" name="Google Shape;1543;p26"/>
          <p:cNvSpPr txBox="1">
            <a:spLocks noGrp="1"/>
          </p:cNvSpPr>
          <p:nvPr>
            <p:ph type="subTitle" idx="6"/>
          </p:nvPr>
        </p:nvSpPr>
        <p:spPr>
          <a:xfrm>
            <a:off x="5875400" y="3429595"/>
            <a:ext cx="2286000" cy="84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44" name="Google Shape;1544;p26"/>
          <p:cNvSpPr txBox="1">
            <a:spLocks noGrp="1"/>
          </p:cNvSpPr>
          <p:nvPr>
            <p:ph type="title" hasCustomPrompt="1"/>
          </p:nvPr>
        </p:nvSpPr>
        <p:spPr>
          <a:xfrm>
            <a:off x="3450130" y="2341726"/>
            <a:ext cx="1861800" cy="54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545" name="Google Shape;1545;p26"/>
          <p:cNvSpPr txBox="1">
            <a:spLocks noGrp="1"/>
          </p:cNvSpPr>
          <p:nvPr>
            <p:ph type="title" idx="7" hasCustomPrompt="1"/>
          </p:nvPr>
        </p:nvSpPr>
        <p:spPr>
          <a:xfrm>
            <a:off x="6087501" y="2341726"/>
            <a:ext cx="1861800" cy="54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546" name="Google Shape;1546;p26"/>
          <p:cNvSpPr txBox="1">
            <a:spLocks noGrp="1"/>
          </p:cNvSpPr>
          <p:nvPr>
            <p:ph type="title" idx="8" hasCustomPrompt="1"/>
          </p:nvPr>
        </p:nvSpPr>
        <p:spPr>
          <a:xfrm>
            <a:off x="756125" y="2341726"/>
            <a:ext cx="1861800" cy="54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pic>
        <p:nvPicPr>
          <p:cNvPr id="1547" name="Google Shape;1547;p26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-2343514" flipH="1">
            <a:off x="-1641553" y="-1719908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48" name="Google Shape;1548;p26"/>
          <p:cNvGrpSpPr/>
          <p:nvPr/>
        </p:nvGrpSpPr>
        <p:grpSpPr>
          <a:xfrm rot="-8099954">
            <a:off x="-459577" y="-1021623"/>
            <a:ext cx="1344367" cy="1995327"/>
            <a:chOff x="272875" y="1527563"/>
            <a:chExt cx="255950" cy="455000"/>
          </a:xfrm>
        </p:grpSpPr>
        <p:sp>
          <p:nvSpPr>
            <p:cNvPr id="1549" name="Google Shape;1549;p26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26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26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26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26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26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26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26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26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26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26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26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26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26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26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26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26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26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26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26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26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26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26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26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26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26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26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26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26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26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26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26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26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26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26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584" name="Google Shape;1584;p26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4990199" flipH="1">
            <a:off x="-1127360" y="4108621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5" name="Google Shape;1585;p26"/>
          <p:cNvPicPr preferRelativeResize="0"/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 rot="4990199" flipH="1">
            <a:off x="7307615" y="-922016"/>
            <a:ext cx="2894870" cy="2593321"/>
          </a:xfrm>
          <a:prstGeom prst="rect">
            <a:avLst/>
          </a:prstGeom>
          <a:noFill/>
          <a:ln>
            <a:noFill/>
          </a:ln>
        </p:spPr>
      </p:pic>
      <p:sp>
        <p:nvSpPr>
          <p:cNvPr id="1586" name="Google Shape;1586;p26"/>
          <p:cNvSpPr txBox="1">
            <a:spLocks noGrp="1"/>
          </p:cNvSpPr>
          <p:nvPr>
            <p:ph type="ctrTitle" idx="9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587" name="Google Shape;1587;p26"/>
          <p:cNvSpPr/>
          <p:nvPr/>
        </p:nvSpPr>
        <p:spPr>
          <a:xfrm rot="-2136675">
            <a:off x="7291512" y="4066884"/>
            <a:ext cx="2264977" cy="2165734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5">
    <p:spTree>
      <p:nvGrpSpPr>
        <p:cNvPr id="1" name="Shape 1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0" name="Google Shape;1840;p31"/>
          <p:cNvPicPr preferRelativeResize="0"/>
          <p:nvPr/>
        </p:nvPicPr>
        <p:blipFill>
          <a:blip r:embed="rId2">
            <a:alphaModFix amt="76000"/>
          </a:blip>
          <a:stretch>
            <a:fillRect/>
          </a:stretch>
        </p:blipFill>
        <p:spPr>
          <a:xfrm rot="2453973">
            <a:off x="1248590" y="2532214"/>
            <a:ext cx="4232748" cy="157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1" name="Google Shape;1841;p31"/>
          <p:cNvPicPr preferRelativeResize="0"/>
          <p:nvPr/>
        </p:nvPicPr>
        <p:blipFill>
          <a:blip r:embed="rId2">
            <a:alphaModFix amt="76000"/>
          </a:blip>
          <a:stretch>
            <a:fillRect/>
          </a:stretch>
        </p:blipFill>
        <p:spPr>
          <a:xfrm rot="2453973">
            <a:off x="-1738310" y="4081814"/>
            <a:ext cx="4232748" cy="157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2" name="Google Shape;1842;p31"/>
          <p:cNvPicPr preferRelativeResize="0"/>
          <p:nvPr/>
        </p:nvPicPr>
        <p:blipFill>
          <a:blip r:embed="rId3">
            <a:alphaModFix amt="76000"/>
          </a:blip>
          <a:stretch>
            <a:fillRect/>
          </a:stretch>
        </p:blipFill>
        <p:spPr>
          <a:xfrm rot="2453973">
            <a:off x="6716115" y="-248136"/>
            <a:ext cx="4232748" cy="157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3" name="Google Shape;1843;p31"/>
          <p:cNvPicPr preferRelativeResize="0"/>
          <p:nvPr/>
        </p:nvPicPr>
        <p:blipFill>
          <a:blip r:embed="rId4">
            <a:alphaModFix amt="47000"/>
          </a:blip>
          <a:stretch>
            <a:fillRect/>
          </a:stretch>
        </p:blipFill>
        <p:spPr>
          <a:xfrm rot="10800000">
            <a:off x="1630988" y="143888"/>
            <a:ext cx="5882026" cy="48557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44" name="Google Shape;1844;p31"/>
          <p:cNvGrpSpPr/>
          <p:nvPr/>
        </p:nvGrpSpPr>
        <p:grpSpPr>
          <a:xfrm rot="-2700000">
            <a:off x="167955" y="3080962"/>
            <a:ext cx="1344349" cy="2469678"/>
            <a:chOff x="272875" y="1419395"/>
            <a:chExt cx="255950" cy="563168"/>
          </a:xfrm>
        </p:grpSpPr>
        <p:sp>
          <p:nvSpPr>
            <p:cNvPr id="1845" name="Google Shape;1845;p31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31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31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31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31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31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31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31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31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31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31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31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31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31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31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31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31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31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31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31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31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31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31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31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31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31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31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31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31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31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31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31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31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31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31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80" name="Google Shape;1880;p31"/>
          <p:cNvGrpSpPr/>
          <p:nvPr/>
        </p:nvGrpSpPr>
        <p:grpSpPr>
          <a:xfrm rot="-2700000">
            <a:off x="8026513" y="-183341"/>
            <a:ext cx="1344349" cy="1995327"/>
            <a:chOff x="272875" y="1527563"/>
            <a:chExt cx="255950" cy="455000"/>
          </a:xfrm>
        </p:grpSpPr>
        <p:sp>
          <p:nvSpPr>
            <p:cNvPr id="1881" name="Google Shape;1881;p31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31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31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31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31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1886;p31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1887;p31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1888;p31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1889;p31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890;p31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1891;p31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1892;p31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1893;p31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1894;p31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1895;p31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1896;p31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31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31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31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31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31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31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31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31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31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31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31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31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31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31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31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31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31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31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31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16" name="Google Shape;1916;p31"/>
          <p:cNvSpPr/>
          <p:nvPr/>
        </p:nvSpPr>
        <p:spPr>
          <a:xfrm>
            <a:off x="5570568" y="-2413037"/>
            <a:ext cx="4624024" cy="7256966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5_1">
    <p:spTree>
      <p:nvGrpSpPr>
        <p:cNvPr id="1" name="Shape 1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8" name="Google Shape;1918;p32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5399990" flipH="1">
            <a:off x="7705516" y="-598319"/>
            <a:ext cx="3297389" cy="22766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19" name="Google Shape;1919;p32"/>
          <p:cNvGrpSpPr/>
          <p:nvPr/>
        </p:nvGrpSpPr>
        <p:grpSpPr>
          <a:xfrm rot="-987768">
            <a:off x="7751817" y="-266278"/>
            <a:ext cx="1344359" cy="1995308"/>
            <a:chOff x="272875" y="1527563"/>
            <a:chExt cx="255950" cy="455000"/>
          </a:xfrm>
        </p:grpSpPr>
        <p:sp>
          <p:nvSpPr>
            <p:cNvPr id="1920" name="Google Shape;1920;p32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32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32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32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32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32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32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32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32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32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32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32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32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32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32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32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32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32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32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32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32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32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32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32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32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32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32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32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32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32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32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32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32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32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32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955" name="Google Shape;1955;p32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10162003" flipH="1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6" name="Google Shape;1956;p32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363351">
            <a:off x="802621" y="4291783"/>
            <a:ext cx="7605804" cy="2832383"/>
          </a:xfrm>
          <a:prstGeom prst="rect">
            <a:avLst/>
          </a:prstGeom>
          <a:noFill/>
          <a:ln>
            <a:noFill/>
          </a:ln>
        </p:spPr>
      </p:pic>
      <p:sp>
        <p:nvSpPr>
          <p:cNvPr id="1957" name="Google Shape;1957;p32"/>
          <p:cNvSpPr/>
          <p:nvPr/>
        </p:nvSpPr>
        <p:spPr>
          <a:xfrm rot="9899989">
            <a:off x="-583964" y="4625085"/>
            <a:ext cx="2265015" cy="2165770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5_1_1">
    <p:spTree>
      <p:nvGrpSpPr>
        <p:cNvPr id="1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9" name="Google Shape;1959;p33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-2343514" flipH="1">
            <a:off x="-1166545" y="-1270720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60" name="Google Shape;1960;p33"/>
          <p:cNvGrpSpPr/>
          <p:nvPr/>
        </p:nvGrpSpPr>
        <p:grpSpPr>
          <a:xfrm rot="-8099954">
            <a:off x="15431" y="-572435"/>
            <a:ext cx="1344367" cy="1995327"/>
            <a:chOff x="272875" y="1527563"/>
            <a:chExt cx="255950" cy="455000"/>
          </a:xfrm>
        </p:grpSpPr>
        <p:sp>
          <p:nvSpPr>
            <p:cNvPr id="1961" name="Google Shape;1961;p33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33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33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33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33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33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33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33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33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33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33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33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33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33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33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33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33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33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33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33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33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33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33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33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33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33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33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33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33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33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33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33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33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33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33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996" name="Google Shape;1996;p33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5809801" flipH="1">
            <a:off x="7609918" y="-1097658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7" name="Google Shape;1997;p33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10754694">
            <a:off x="2497948" y="4487275"/>
            <a:ext cx="7605809" cy="283238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98" name="Google Shape;1998;p33"/>
          <p:cNvGrpSpPr/>
          <p:nvPr/>
        </p:nvGrpSpPr>
        <p:grpSpPr>
          <a:xfrm flipH="1">
            <a:off x="-624375" y="3487614"/>
            <a:ext cx="1344377" cy="2469659"/>
            <a:chOff x="272875" y="1419395"/>
            <a:chExt cx="255950" cy="563168"/>
          </a:xfrm>
        </p:grpSpPr>
        <p:sp>
          <p:nvSpPr>
            <p:cNvPr id="1999" name="Google Shape;1999;p33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33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33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33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33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33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33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33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33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33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33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33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33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33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33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33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33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33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017;p33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018;p33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019;p33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33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33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33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33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33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33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33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33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33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33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33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33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33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33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5_1_1_1">
    <p:spTree>
      <p:nvGrpSpPr>
        <p:cNvPr id="1" name="Shape 2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5" name="Google Shape;2035;p34"/>
          <p:cNvPicPr preferRelativeResize="0"/>
          <p:nvPr/>
        </p:nvPicPr>
        <p:blipFill>
          <a:blip r:embed="rId2">
            <a:alphaModFix amt="64000"/>
          </a:blip>
          <a:stretch>
            <a:fillRect/>
          </a:stretch>
        </p:blipFill>
        <p:spPr>
          <a:xfrm rot="5400000">
            <a:off x="6963311" y="-630813"/>
            <a:ext cx="3592176" cy="302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6" name="Google Shape;2036;p34"/>
          <p:cNvPicPr preferRelativeResize="0"/>
          <p:nvPr/>
        </p:nvPicPr>
        <p:blipFill>
          <a:blip r:embed="rId3">
            <a:alphaModFix amt="66000"/>
          </a:blip>
          <a:stretch>
            <a:fillRect/>
          </a:stretch>
        </p:blipFill>
        <p:spPr>
          <a:xfrm rot="1326165" flipH="1">
            <a:off x="-191445" y="4128883"/>
            <a:ext cx="3297389" cy="227663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37" name="Google Shape;2037;p34"/>
          <p:cNvGrpSpPr/>
          <p:nvPr/>
        </p:nvGrpSpPr>
        <p:grpSpPr>
          <a:xfrm rot="-2700000">
            <a:off x="8026513" y="-183341"/>
            <a:ext cx="1344349" cy="1995327"/>
            <a:chOff x="272875" y="1527563"/>
            <a:chExt cx="255950" cy="455000"/>
          </a:xfrm>
        </p:grpSpPr>
        <p:sp>
          <p:nvSpPr>
            <p:cNvPr id="2038" name="Google Shape;2038;p34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34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34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34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34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34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34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34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34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34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34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34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34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34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34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34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34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34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34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34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34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34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34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34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34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34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34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34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34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34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34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2069;p34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34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34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34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73" name="Google Shape;2073;p34"/>
          <p:cNvSpPr/>
          <p:nvPr/>
        </p:nvSpPr>
        <p:spPr>
          <a:xfrm>
            <a:off x="4566955" y="-2521549"/>
            <a:ext cx="4624024" cy="7256966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74" name="Google Shape;2074;p34"/>
          <p:cNvPicPr preferRelativeResize="0"/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 rot="7675040">
            <a:off x="2669916" y="-1516164"/>
            <a:ext cx="2894877" cy="2593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5" name="Google Shape;2075;p34"/>
          <p:cNvPicPr preferRelativeResize="0"/>
          <p:nvPr/>
        </p:nvPicPr>
        <p:blipFill>
          <a:blip r:embed="rId5">
            <a:alphaModFix amt="74000"/>
          </a:blip>
          <a:stretch>
            <a:fillRect/>
          </a:stretch>
        </p:blipFill>
        <p:spPr>
          <a:xfrm rot="-9631575" flipH="1">
            <a:off x="-1503235" y="-1230424"/>
            <a:ext cx="2894874" cy="2593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CUSTOM_4_1_1_2">
    <p:spTree>
      <p:nvGrpSpPr>
        <p:cNvPr id="1" name="Shape 2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7" name="Google Shape;2077;p35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5399990" flipH="1">
            <a:off x="7705516" y="-598319"/>
            <a:ext cx="3297389" cy="22766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78" name="Google Shape;2078;p35"/>
          <p:cNvGrpSpPr/>
          <p:nvPr/>
        </p:nvGrpSpPr>
        <p:grpSpPr>
          <a:xfrm rot="-987768">
            <a:off x="7751817" y="-266278"/>
            <a:ext cx="1344359" cy="1995308"/>
            <a:chOff x="272875" y="1527563"/>
            <a:chExt cx="255950" cy="455000"/>
          </a:xfrm>
        </p:grpSpPr>
        <p:sp>
          <p:nvSpPr>
            <p:cNvPr id="2079" name="Google Shape;2079;p35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35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35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35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35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35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35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35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35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35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35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35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35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35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35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35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35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35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35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35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35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35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35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35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35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35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35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35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35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35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35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35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35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35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35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114" name="Google Shape;2114;p35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10162003" flipH="1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5" name="Google Shape;2115;p35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363351">
            <a:off x="802621" y="4291783"/>
            <a:ext cx="7605804" cy="2832383"/>
          </a:xfrm>
          <a:prstGeom prst="rect">
            <a:avLst/>
          </a:prstGeom>
          <a:noFill/>
          <a:ln>
            <a:noFill/>
          </a:ln>
        </p:spPr>
      </p:pic>
      <p:sp>
        <p:nvSpPr>
          <p:cNvPr id="2116" name="Google Shape;2116;p35"/>
          <p:cNvSpPr/>
          <p:nvPr/>
        </p:nvSpPr>
        <p:spPr>
          <a:xfrm rot="9899989">
            <a:off x="-583964" y="4625085"/>
            <a:ext cx="2265015" cy="2165770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3"/>
          <p:cNvPicPr preferRelativeResize="0"/>
          <p:nvPr/>
        </p:nvPicPr>
        <p:blipFill>
          <a:blip r:embed="rId2">
            <a:alphaModFix amt="76000"/>
          </a:blip>
          <a:stretch>
            <a:fillRect/>
          </a:stretch>
        </p:blipFill>
        <p:spPr>
          <a:xfrm>
            <a:off x="345175" y="3258079"/>
            <a:ext cx="8158656" cy="303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3"/>
          <p:cNvPicPr preferRelativeResize="0"/>
          <p:nvPr/>
        </p:nvPicPr>
        <p:blipFill>
          <a:blip r:embed="rId3">
            <a:alphaModFix amt="47000"/>
          </a:blip>
          <a:stretch>
            <a:fillRect/>
          </a:stretch>
        </p:blipFill>
        <p:spPr>
          <a:xfrm>
            <a:off x="1630988" y="143888"/>
            <a:ext cx="5882026" cy="4855727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3"/>
          <p:cNvSpPr/>
          <p:nvPr/>
        </p:nvSpPr>
        <p:spPr>
          <a:xfrm>
            <a:off x="4379243" y="-2465274"/>
            <a:ext cx="4624024" cy="7256966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3" name="Google Shape;93;p3"/>
          <p:cNvGrpSpPr/>
          <p:nvPr/>
        </p:nvGrpSpPr>
        <p:grpSpPr>
          <a:xfrm rot="-2700000">
            <a:off x="473130" y="2695837"/>
            <a:ext cx="1344349" cy="2469678"/>
            <a:chOff x="272875" y="1419395"/>
            <a:chExt cx="255950" cy="563168"/>
          </a:xfrm>
        </p:grpSpPr>
        <p:sp>
          <p:nvSpPr>
            <p:cNvPr id="94" name="Google Shape;94;p3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3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3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3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3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3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3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3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3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3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3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3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3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3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3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3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3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3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3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3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3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3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3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3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3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3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3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3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3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3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3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3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3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9" name="Google Shape;129;p3"/>
          <p:cNvGrpSpPr/>
          <p:nvPr/>
        </p:nvGrpSpPr>
        <p:grpSpPr>
          <a:xfrm rot="-2700000">
            <a:off x="8026513" y="-183341"/>
            <a:ext cx="1344349" cy="1995327"/>
            <a:chOff x="272875" y="1527563"/>
            <a:chExt cx="255950" cy="455000"/>
          </a:xfrm>
        </p:grpSpPr>
        <p:sp>
          <p:nvSpPr>
            <p:cNvPr id="130" name="Google Shape;130;p3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3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3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3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3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3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3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3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3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3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3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3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3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3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3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3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3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3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3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3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3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3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3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3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3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3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3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3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3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3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3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3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3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3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3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5" name="Google Shape;165;p3"/>
          <p:cNvSpPr txBox="1">
            <a:spLocks noGrp="1"/>
          </p:cNvSpPr>
          <p:nvPr>
            <p:ph type="subTitle" idx="1"/>
          </p:nvPr>
        </p:nvSpPr>
        <p:spPr>
          <a:xfrm>
            <a:off x="2646000" y="3114137"/>
            <a:ext cx="3852000" cy="86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3"/>
          <p:cNvSpPr txBox="1">
            <a:spLocks noGrp="1"/>
          </p:cNvSpPr>
          <p:nvPr>
            <p:ph type="ctrTitle"/>
          </p:nvPr>
        </p:nvSpPr>
        <p:spPr>
          <a:xfrm>
            <a:off x="2646000" y="2594236"/>
            <a:ext cx="3852000" cy="79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>
                <a:solidFill>
                  <a:srgbClr val="1C4587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9pPr>
          </a:lstStyle>
          <a:p>
            <a:endParaRPr/>
          </a:p>
        </p:txBody>
      </p:sp>
      <p:sp>
        <p:nvSpPr>
          <p:cNvPr id="167" name="Google Shape;167;p3"/>
          <p:cNvSpPr txBox="1">
            <a:spLocks noGrp="1"/>
          </p:cNvSpPr>
          <p:nvPr>
            <p:ph type="title" idx="2" hasCustomPrompt="1"/>
          </p:nvPr>
        </p:nvSpPr>
        <p:spPr>
          <a:xfrm>
            <a:off x="2646000" y="894175"/>
            <a:ext cx="3852000" cy="2031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15000">
                <a:solidFill>
                  <a:srgbClr val="1C4587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4"/>
          <p:cNvSpPr txBox="1">
            <a:spLocks noGrp="1"/>
          </p:cNvSpPr>
          <p:nvPr>
            <p:ph type="body" idx="1"/>
          </p:nvPr>
        </p:nvSpPr>
        <p:spPr>
          <a:xfrm>
            <a:off x="720000" y="1055850"/>
            <a:ext cx="7704000" cy="351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200">
                <a:solidFill>
                  <a:srgbClr val="434343"/>
                </a:solidFill>
              </a:defRPr>
            </a:lvl1pPr>
            <a:lvl2pPr marL="914400" lvl="1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pic>
        <p:nvPicPr>
          <p:cNvPr id="170" name="Google Shape;170;p4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1326165" flipH="1">
            <a:off x="7658780" y="-1091242"/>
            <a:ext cx="3297389" cy="2276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4"/>
          <p:cNvPicPr preferRelativeResize="0"/>
          <p:nvPr/>
        </p:nvPicPr>
        <p:blipFill>
          <a:blip r:embed="rId3">
            <a:alphaModFix amt="67000"/>
          </a:blip>
          <a:stretch>
            <a:fillRect/>
          </a:stretch>
        </p:blipFill>
        <p:spPr>
          <a:xfrm rot="5400000" flipH="1">
            <a:off x="7116014" y="-515250"/>
            <a:ext cx="2894875" cy="2593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4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5547182" flipH="1">
            <a:off x="-1959645" y="2413033"/>
            <a:ext cx="3297391" cy="22766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4"/>
          <p:cNvPicPr preferRelativeResize="0"/>
          <p:nvPr/>
        </p:nvPicPr>
        <p:blipFill>
          <a:blip r:embed="rId4">
            <a:alphaModFix amt="82000"/>
          </a:blip>
          <a:stretch>
            <a:fillRect/>
          </a:stretch>
        </p:blipFill>
        <p:spPr>
          <a:xfrm rot="7617396">
            <a:off x="7156577" y="3425249"/>
            <a:ext cx="3632874" cy="29990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" name="Google Shape;174;p4"/>
          <p:cNvGrpSpPr/>
          <p:nvPr/>
        </p:nvGrpSpPr>
        <p:grpSpPr>
          <a:xfrm>
            <a:off x="-624370" y="1649584"/>
            <a:ext cx="1344377" cy="1995312"/>
            <a:chOff x="272875" y="1527563"/>
            <a:chExt cx="255950" cy="455000"/>
          </a:xfrm>
        </p:grpSpPr>
        <p:sp>
          <p:nvSpPr>
            <p:cNvPr id="175" name="Google Shape;175;p4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4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4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4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4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4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4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4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4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4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4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4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4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4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4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4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4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4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4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4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4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4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4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4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4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4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4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4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4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4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4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4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4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4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4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0" name="Google Shape;210;p4"/>
          <p:cNvSpPr/>
          <p:nvPr/>
        </p:nvSpPr>
        <p:spPr>
          <a:xfrm rot="2491995">
            <a:off x="8061861" y="3895420"/>
            <a:ext cx="2265111" cy="2165862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4"/>
          <p:cNvSpPr txBox="1">
            <a:spLocks noGrp="1"/>
          </p:cNvSpPr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5"/>
          <p:cNvSpPr txBox="1">
            <a:spLocks noGrp="1"/>
          </p:cNvSpPr>
          <p:nvPr>
            <p:ph type="subTitle" idx="1"/>
          </p:nvPr>
        </p:nvSpPr>
        <p:spPr>
          <a:xfrm>
            <a:off x="1944337" y="3168343"/>
            <a:ext cx="1532400" cy="479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214" name="Google Shape;214;p5"/>
          <p:cNvSpPr txBox="1">
            <a:spLocks noGrp="1"/>
          </p:cNvSpPr>
          <p:nvPr>
            <p:ph type="subTitle" idx="2"/>
          </p:nvPr>
        </p:nvSpPr>
        <p:spPr>
          <a:xfrm>
            <a:off x="1381688" y="3559333"/>
            <a:ext cx="2657700" cy="10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5" name="Google Shape;215;p5"/>
          <p:cNvSpPr txBox="1">
            <a:spLocks noGrp="1"/>
          </p:cNvSpPr>
          <p:nvPr>
            <p:ph type="subTitle" idx="3"/>
          </p:nvPr>
        </p:nvSpPr>
        <p:spPr>
          <a:xfrm flipH="1">
            <a:off x="5667265" y="3168343"/>
            <a:ext cx="1532400" cy="479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216" name="Google Shape;216;p5"/>
          <p:cNvSpPr txBox="1">
            <a:spLocks noGrp="1"/>
          </p:cNvSpPr>
          <p:nvPr>
            <p:ph type="subTitle" idx="4"/>
          </p:nvPr>
        </p:nvSpPr>
        <p:spPr>
          <a:xfrm flipH="1">
            <a:off x="5104613" y="3559333"/>
            <a:ext cx="2657700" cy="10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217" name="Google Shape;217;p5"/>
          <p:cNvPicPr preferRelativeResize="0"/>
          <p:nvPr/>
        </p:nvPicPr>
        <p:blipFill>
          <a:blip r:embed="rId2">
            <a:alphaModFix amt="47000"/>
          </a:blip>
          <a:stretch>
            <a:fillRect/>
          </a:stretch>
        </p:blipFill>
        <p:spPr>
          <a:xfrm rot="4139108">
            <a:off x="-1716814" y="3950736"/>
            <a:ext cx="2989903" cy="24682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8" name="Google Shape;218;p5"/>
          <p:cNvGrpSpPr/>
          <p:nvPr/>
        </p:nvGrpSpPr>
        <p:grpSpPr>
          <a:xfrm rot="-987768">
            <a:off x="-414533" y="3230134"/>
            <a:ext cx="1344359" cy="1995308"/>
            <a:chOff x="272875" y="1527563"/>
            <a:chExt cx="255950" cy="455000"/>
          </a:xfrm>
        </p:grpSpPr>
        <p:sp>
          <p:nvSpPr>
            <p:cNvPr id="219" name="Google Shape;219;p5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5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5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5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5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5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5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5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5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5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5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5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5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5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5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5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5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5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5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5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5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5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5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5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5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5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5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5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5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5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5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5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5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5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5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54" name="Google Shape;254;p5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1197527" flipH="1">
            <a:off x="8254668" y="3888189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5"/>
          <p:cNvPicPr preferRelativeResize="0"/>
          <p:nvPr/>
        </p:nvPicPr>
        <p:blipFill>
          <a:blip r:embed="rId4">
            <a:alphaModFix amt="58000"/>
          </a:blip>
          <a:stretch>
            <a:fillRect/>
          </a:stretch>
        </p:blipFill>
        <p:spPr>
          <a:xfrm rot="-9314708">
            <a:off x="-1515506" y="-1274402"/>
            <a:ext cx="1787180" cy="4287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5"/>
          <p:cNvPicPr preferRelativeResize="0"/>
          <p:nvPr/>
        </p:nvPicPr>
        <p:blipFill>
          <a:blip r:embed="rId5">
            <a:alphaModFix amt="76000"/>
          </a:blip>
          <a:stretch>
            <a:fillRect/>
          </a:stretch>
        </p:blipFill>
        <p:spPr>
          <a:xfrm rot="394092">
            <a:off x="2157624" y="-1359156"/>
            <a:ext cx="5296602" cy="19724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5"/>
          <p:cNvPicPr preferRelativeResize="0"/>
          <p:nvPr/>
        </p:nvPicPr>
        <p:blipFill>
          <a:blip r:embed="rId6">
            <a:alphaModFix amt="62000"/>
          </a:blip>
          <a:stretch>
            <a:fillRect/>
          </a:stretch>
        </p:blipFill>
        <p:spPr>
          <a:xfrm rot="6551349" flipH="1">
            <a:off x="7493893" y="-756657"/>
            <a:ext cx="2894870" cy="259332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8" name="Google Shape;258;p5"/>
          <p:cNvGrpSpPr/>
          <p:nvPr/>
        </p:nvGrpSpPr>
        <p:grpSpPr>
          <a:xfrm rot="8100046">
            <a:off x="8172668" y="-457651"/>
            <a:ext cx="1344367" cy="1995327"/>
            <a:chOff x="272875" y="1527563"/>
            <a:chExt cx="255950" cy="455000"/>
          </a:xfrm>
        </p:grpSpPr>
        <p:sp>
          <p:nvSpPr>
            <p:cNvPr id="259" name="Google Shape;259;p5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5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5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5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5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5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5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5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5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5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5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5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5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5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5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5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5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5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5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5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5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5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5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5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5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5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5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5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5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5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5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5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5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5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5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4" name="Google Shape;294;p5"/>
          <p:cNvSpPr txBox="1">
            <a:spLocks noGrp="1"/>
          </p:cNvSpPr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295" name="Google Shape;295;p5"/>
          <p:cNvSpPr/>
          <p:nvPr/>
        </p:nvSpPr>
        <p:spPr>
          <a:xfrm rot="-6477098" flipH="1">
            <a:off x="-3963735" y="-3524095"/>
            <a:ext cx="4623929" cy="7256942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5"/>
          <p:cNvSpPr/>
          <p:nvPr/>
        </p:nvSpPr>
        <p:spPr>
          <a:xfrm rot="-7689947">
            <a:off x="8072325" y="4598041"/>
            <a:ext cx="2264989" cy="2165745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9"/>
          <p:cNvSpPr txBox="1">
            <a:spLocks noGrp="1"/>
          </p:cNvSpPr>
          <p:nvPr>
            <p:ph type="subTitle" idx="1"/>
          </p:nvPr>
        </p:nvSpPr>
        <p:spPr>
          <a:xfrm flipH="1">
            <a:off x="5047900" y="2607067"/>
            <a:ext cx="3367800" cy="106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2" name="Google Shape;542;p9"/>
          <p:cNvSpPr txBox="1">
            <a:spLocks noGrp="1"/>
          </p:cNvSpPr>
          <p:nvPr>
            <p:ph type="ctrTitle"/>
          </p:nvPr>
        </p:nvSpPr>
        <p:spPr>
          <a:xfrm flipH="1">
            <a:off x="4571900" y="1697799"/>
            <a:ext cx="3860400" cy="93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543" name="Google Shape;543;p9"/>
          <p:cNvPicPr preferRelativeResize="0"/>
          <p:nvPr/>
        </p:nvPicPr>
        <p:blipFill>
          <a:blip r:embed="rId2">
            <a:alphaModFix amt="82000"/>
          </a:blip>
          <a:stretch>
            <a:fillRect/>
          </a:stretch>
        </p:blipFill>
        <p:spPr>
          <a:xfrm>
            <a:off x="6498000" y="3581373"/>
            <a:ext cx="3440400" cy="2840126"/>
          </a:xfrm>
          <a:prstGeom prst="rect">
            <a:avLst/>
          </a:prstGeom>
          <a:noFill/>
          <a:ln>
            <a:noFill/>
          </a:ln>
        </p:spPr>
      </p:pic>
      <p:sp>
        <p:nvSpPr>
          <p:cNvPr id="544" name="Google Shape;544;p9"/>
          <p:cNvSpPr/>
          <p:nvPr/>
        </p:nvSpPr>
        <p:spPr>
          <a:xfrm rot="-2569776">
            <a:off x="7774946" y="-1017900"/>
            <a:ext cx="2265043" cy="2165797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45" name="Google Shape;545;p9"/>
          <p:cNvGrpSpPr/>
          <p:nvPr/>
        </p:nvGrpSpPr>
        <p:grpSpPr>
          <a:xfrm rot="-6629356">
            <a:off x="7495291" y="3526103"/>
            <a:ext cx="1344346" cy="2469672"/>
            <a:chOff x="272875" y="1419395"/>
            <a:chExt cx="255950" cy="563168"/>
          </a:xfrm>
        </p:grpSpPr>
        <p:sp>
          <p:nvSpPr>
            <p:cNvPr id="546" name="Google Shape;546;p9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9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9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9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9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9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9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9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9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9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9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9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9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9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9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9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9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9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9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9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9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9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9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9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9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9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9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9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9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9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9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9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9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9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9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81" name="Google Shape;581;p9"/>
          <p:cNvPicPr preferRelativeResize="0"/>
          <p:nvPr/>
        </p:nvPicPr>
        <p:blipFill>
          <a:blip r:embed="rId3">
            <a:alphaModFix amt="82000"/>
          </a:blip>
          <a:stretch>
            <a:fillRect/>
          </a:stretch>
        </p:blipFill>
        <p:spPr>
          <a:xfrm rot="-5400005">
            <a:off x="-1096437" y="-959501"/>
            <a:ext cx="3632875" cy="2999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8" name="Google Shape;668;p13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-1538275" flipH="1">
            <a:off x="-1241959" y="-985041"/>
            <a:ext cx="3297390" cy="2276635"/>
          </a:xfrm>
          <a:prstGeom prst="rect">
            <a:avLst/>
          </a:prstGeom>
          <a:noFill/>
          <a:ln>
            <a:noFill/>
          </a:ln>
        </p:spPr>
      </p:pic>
      <p:sp>
        <p:nvSpPr>
          <p:cNvPr id="669" name="Google Shape;669;p13"/>
          <p:cNvSpPr/>
          <p:nvPr/>
        </p:nvSpPr>
        <p:spPr>
          <a:xfrm rot="3011561">
            <a:off x="8474812" y="4330185"/>
            <a:ext cx="1345837" cy="1286867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70" name="Google Shape;670;p13"/>
          <p:cNvGrpSpPr/>
          <p:nvPr/>
        </p:nvGrpSpPr>
        <p:grpSpPr>
          <a:xfrm rot="3559955">
            <a:off x="-42012" y="-631342"/>
            <a:ext cx="1344348" cy="1995332"/>
            <a:chOff x="272875" y="1527563"/>
            <a:chExt cx="255950" cy="455000"/>
          </a:xfrm>
        </p:grpSpPr>
        <p:sp>
          <p:nvSpPr>
            <p:cNvPr id="671" name="Google Shape;671;p13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13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13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13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13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13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13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13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13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13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13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13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13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13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13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13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13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13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13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13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13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13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13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13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13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13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13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13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13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13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13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13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13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13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13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06" name="Google Shape;706;p13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10024386">
            <a:off x="7156213" y="-1143378"/>
            <a:ext cx="2894879" cy="2593329"/>
          </a:xfrm>
          <a:prstGeom prst="rect">
            <a:avLst/>
          </a:prstGeom>
          <a:noFill/>
          <a:ln>
            <a:noFill/>
          </a:ln>
        </p:spPr>
      </p:pic>
      <p:pic>
        <p:nvPicPr>
          <p:cNvPr id="707" name="Google Shape;707;p13"/>
          <p:cNvPicPr preferRelativeResize="0"/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 rot="-7120613" flipH="1">
            <a:off x="5305666" y="-1758350"/>
            <a:ext cx="2894876" cy="2593327"/>
          </a:xfrm>
          <a:prstGeom prst="rect">
            <a:avLst/>
          </a:prstGeom>
          <a:noFill/>
          <a:ln>
            <a:noFill/>
          </a:ln>
        </p:spPr>
      </p:pic>
      <p:sp>
        <p:nvSpPr>
          <p:cNvPr id="708" name="Google Shape;708;p13"/>
          <p:cNvSpPr txBox="1">
            <a:spLocks noGrp="1"/>
          </p:cNvSpPr>
          <p:nvPr>
            <p:ph type="title" hasCustomPrompt="1"/>
          </p:nvPr>
        </p:nvSpPr>
        <p:spPr>
          <a:xfrm>
            <a:off x="3170031" y="3417401"/>
            <a:ext cx="1036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09" name="Google Shape;709;p13"/>
          <p:cNvSpPr txBox="1">
            <a:spLocks noGrp="1"/>
          </p:cNvSpPr>
          <p:nvPr>
            <p:ph type="title" idx="2" hasCustomPrompt="1"/>
          </p:nvPr>
        </p:nvSpPr>
        <p:spPr>
          <a:xfrm>
            <a:off x="5686543" y="3417401"/>
            <a:ext cx="1036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10" name="Google Shape;710;p13"/>
          <p:cNvSpPr txBox="1">
            <a:spLocks noGrp="1"/>
          </p:cNvSpPr>
          <p:nvPr>
            <p:ph type="title" idx="3" hasCustomPrompt="1"/>
          </p:nvPr>
        </p:nvSpPr>
        <p:spPr>
          <a:xfrm>
            <a:off x="5697526" y="1667000"/>
            <a:ext cx="1036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11" name="Google Shape;711;p13"/>
          <p:cNvSpPr txBox="1">
            <a:spLocks noGrp="1"/>
          </p:cNvSpPr>
          <p:nvPr>
            <p:ph type="title" idx="4" hasCustomPrompt="1"/>
          </p:nvPr>
        </p:nvSpPr>
        <p:spPr>
          <a:xfrm>
            <a:off x="637282" y="3444201"/>
            <a:ext cx="1036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12" name="Google Shape;712;p13"/>
          <p:cNvSpPr txBox="1">
            <a:spLocks noGrp="1"/>
          </p:cNvSpPr>
          <p:nvPr>
            <p:ph type="title" idx="5" hasCustomPrompt="1"/>
          </p:nvPr>
        </p:nvSpPr>
        <p:spPr>
          <a:xfrm>
            <a:off x="637282" y="1667000"/>
            <a:ext cx="1036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13" name="Google Shape;713;p13"/>
          <p:cNvSpPr txBox="1">
            <a:spLocks noGrp="1"/>
          </p:cNvSpPr>
          <p:nvPr>
            <p:ph type="title" idx="6" hasCustomPrompt="1"/>
          </p:nvPr>
        </p:nvSpPr>
        <p:spPr>
          <a:xfrm>
            <a:off x="3170031" y="1667000"/>
            <a:ext cx="1036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14" name="Google Shape;714;p13"/>
          <p:cNvSpPr txBox="1">
            <a:spLocks noGrp="1"/>
          </p:cNvSpPr>
          <p:nvPr>
            <p:ph type="ctrTitle" idx="7"/>
          </p:nvPr>
        </p:nvSpPr>
        <p:spPr>
          <a:xfrm>
            <a:off x="4160248" y="3267400"/>
            <a:ext cx="1821000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715" name="Google Shape;715;p13"/>
          <p:cNvSpPr txBox="1">
            <a:spLocks noGrp="1"/>
          </p:cNvSpPr>
          <p:nvPr>
            <p:ph type="subTitle" idx="1"/>
          </p:nvPr>
        </p:nvSpPr>
        <p:spPr>
          <a:xfrm>
            <a:off x="4160247" y="3572896"/>
            <a:ext cx="1821000" cy="8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6" name="Google Shape;716;p13"/>
          <p:cNvSpPr txBox="1">
            <a:spLocks noGrp="1"/>
          </p:cNvSpPr>
          <p:nvPr>
            <p:ph type="ctrTitle" idx="8"/>
          </p:nvPr>
        </p:nvSpPr>
        <p:spPr>
          <a:xfrm>
            <a:off x="6688381" y="3267400"/>
            <a:ext cx="1821000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717" name="Google Shape;717;p13"/>
          <p:cNvSpPr txBox="1">
            <a:spLocks noGrp="1"/>
          </p:cNvSpPr>
          <p:nvPr>
            <p:ph type="subTitle" idx="9"/>
          </p:nvPr>
        </p:nvSpPr>
        <p:spPr>
          <a:xfrm>
            <a:off x="6688378" y="3572896"/>
            <a:ext cx="1821000" cy="8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8" name="Google Shape;718;p13"/>
          <p:cNvSpPr/>
          <p:nvPr/>
        </p:nvSpPr>
        <p:spPr>
          <a:xfrm>
            <a:off x="1150175" y="2700900"/>
            <a:ext cx="2525" cy="25"/>
          </a:xfrm>
          <a:custGeom>
            <a:avLst/>
            <a:gdLst/>
            <a:ahLst/>
            <a:cxnLst/>
            <a:rect l="l" t="t" r="r" b="b"/>
            <a:pathLst>
              <a:path w="101" h="1" extrusionOk="0">
                <a:moveTo>
                  <a:pt x="101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CEF2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sp>
        <p:nvSpPr>
          <p:cNvPr id="719" name="Google Shape;719;p13"/>
          <p:cNvSpPr txBox="1">
            <a:spLocks noGrp="1"/>
          </p:cNvSpPr>
          <p:nvPr>
            <p:ph type="ctrTitle" idx="13"/>
          </p:nvPr>
        </p:nvSpPr>
        <p:spPr>
          <a:xfrm>
            <a:off x="6688650" y="1490050"/>
            <a:ext cx="1821000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720" name="Google Shape;720;p13"/>
          <p:cNvSpPr txBox="1">
            <a:spLocks noGrp="1"/>
          </p:cNvSpPr>
          <p:nvPr>
            <p:ph type="subTitle" idx="14"/>
          </p:nvPr>
        </p:nvSpPr>
        <p:spPr>
          <a:xfrm>
            <a:off x="6688665" y="1791550"/>
            <a:ext cx="1821000" cy="79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1" name="Google Shape;721;p13"/>
          <p:cNvSpPr txBox="1">
            <a:spLocks noGrp="1"/>
          </p:cNvSpPr>
          <p:nvPr>
            <p:ph type="ctrTitle" idx="15"/>
          </p:nvPr>
        </p:nvSpPr>
        <p:spPr>
          <a:xfrm>
            <a:off x="1622668" y="3267400"/>
            <a:ext cx="1821000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722" name="Google Shape;722;p13"/>
          <p:cNvSpPr txBox="1">
            <a:spLocks noGrp="1"/>
          </p:cNvSpPr>
          <p:nvPr>
            <p:ph type="subTitle" idx="16"/>
          </p:nvPr>
        </p:nvSpPr>
        <p:spPr>
          <a:xfrm>
            <a:off x="1622669" y="3572896"/>
            <a:ext cx="1821000" cy="8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3" name="Google Shape;723;p13"/>
          <p:cNvSpPr txBox="1">
            <a:spLocks noGrp="1"/>
          </p:cNvSpPr>
          <p:nvPr>
            <p:ph type="ctrTitle" idx="17"/>
          </p:nvPr>
        </p:nvSpPr>
        <p:spPr>
          <a:xfrm>
            <a:off x="1622668" y="1490050"/>
            <a:ext cx="1821000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724" name="Google Shape;724;p13"/>
          <p:cNvSpPr txBox="1">
            <a:spLocks noGrp="1"/>
          </p:cNvSpPr>
          <p:nvPr>
            <p:ph type="subTitle" idx="18"/>
          </p:nvPr>
        </p:nvSpPr>
        <p:spPr>
          <a:xfrm>
            <a:off x="1622669" y="1791550"/>
            <a:ext cx="1821000" cy="79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5" name="Google Shape;725;p13"/>
          <p:cNvSpPr txBox="1">
            <a:spLocks noGrp="1"/>
          </p:cNvSpPr>
          <p:nvPr>
            <p:ph type="ctrTitle" idx="19"/>
          </p:nvPr>
        </p:nvSpPr>
        <p:spPr>
          <a:xfrm>
            <a:off x="4160243" y="1490050"/>
            <a:ext cx="1821000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726" name="Google Shape;726;p13"/>
          <p:cNvSpPr txBox="1">
            <a:spLocks noGrp="1"/>
          </p:cNvSpPr>
          <p:nvPr>
            <p:ph type="subTitle" idx="20"/>
          </p:nvPr>
        </p:nvSpPr>
        <p:spPr>
          <a:xfrm>
            <a:off x="4160258" y="1791550"/>
            <a:ext cx="1821000" cy="79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7" name="Google Shape;727;p13"/>
          <p:cNvSpPr txBox="1">
            <a:spLocks noGrp="1"/>
          </p:cNvSpPr>
          <p:nvPr>
            <p:ph type="ctrTitle" idx="21"/>
          </p:nvPr>
        </p:nvSpPr>
        <p:spPr>
          <a:xfrm>
            <a:off x="720000" y="342524"/>
            <a:ext cx="77040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7" name="Google Shape;967;p18"/>
          <p:cNvGrpSpPr/>
          <p:nvPr/>
        </p:nvGrpSpPr>
        <p:grpSpPr>
          <a:xfrm>
            <a:off x="-1680776" y="-4224695"/>
            <a:ext cx="16179801" cy="13950337"/>
            <a:chOff x="-1680776" y="-4224695"/>
            <a:chExt cx="16179801" cy="13950337"/>
          </a:xfrm>
        </p:grpSpPr>
        <p:pic>
          <p:nvPicPr>
            <p:cNvPr id="968" name="Google Shape;968;p18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3224823">
              <a:off x="-140037" y="3490385"/>
              <a:ext cx="5882028" cy="4855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69" name="Google Shape;969;p18"/>
            <p:cNvPicPr preferRelativeResize="0"/>
            <p:nvPr/>
          </p:nvPicPr>
          <p:blipFill>
            <a:blip r:embed="rId3">
              <a:alphaModFix amt="56000"/>
            </a:blip>
            <a:stretch>
              <a:fillRect/>
            </a:stretch>
          </p:blipFill>
          <p:spPr>
            <a:xfrm rot="10800000" flipH="1">
              <a:off x="7048980" y="-1210521"/>
              <a:ext cx="6114874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0" name="Google Shape;970;p18"/>
            <p:cNvPicPr preferRelativeResize="0"/>
            <p:nvPr/>
          </p:nvPicPr>
          <p:blipFill>
            <a:blip r:embed="rId4">
              <a:alphaModFix amt="52000"/>
            </a:blip>
            <a:stretch>
              <a:fillRect/>
            </a:stretch>
          </p:blipFill>
          <p:spPr>
            <a:xfrm rot="5400000">
              <a:off x="5834261" y="-3262046"/>
              <a:ext cx="4474637" cy="51435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1" name="Google Shape;971;p18"/>
            <p:cNvPicPr preferRelativeResize="0"/>
            <p:nvPr/>
          </p:nvPicPr>
          <p:blipFill>
            <a:blip r:embed="rId5">
              <a:alphaModFix amt="47000"/>
            </a:blip>
            <a:stretch>
              <a:fillRect/>
            </a:stretch>
          </p:blipFill>
          <p:spPr>
            <a:xfrm rot="-1342742">
              <a:off x="-977911" y="-3287812"/>
              <a:ext cx="5882021" cy="48557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2" name="Google Shape;972;p18"/>
            <p:cNvPicPr preferRelativeResize="0"/>
            <p:nvPr/>
          </p:nvPicPr>
          <p:blipFill>
            <a:blip r:embed="rId6">
              <a:alphaModFix amt="58000"/>
            </a:blip>
            <a:stretch>
              <a:fillRect/>
            </a:stretch>
          </p:blipFill>
          <p:spPr>
            <a:xfrm rot="10599510">
              <a:off x="-546556" y="1325195"/>
              <a:ext cx="1787179" cy="428736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3" name="Google Shape;973;p18"/>
            <p:cNvPicPr preferRelativeResize="0"/>
            <p:nvPr/>
          </p:nvPicPr>
          <p:blipFill>
            <a:blip r:embed="rId7">
              <a:alphaModFix amt="45000"/>
            </a:blip>
            <a:stretch>
              <a:fillRect/>
            </a:stretch>
          </p:blipFill>
          <p:spPr>
            <a:xfrm rot="380280">
              <a:off x="6197600" y="3797979"/>
              <a:ext cx="8158655" cy="303827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74" name="Google Shape;974;p18"/>
          <p:cNvSpPr txBox="1">
            <a:spLocks noGrp="1"/>
          </p:cNvSpPr>
          <p:nvPr>
            <p:ph type="title"/>
          </p:nvPr>
        </p:nvSpPr>
        <p:spPr>
          <a:xfrm>
            <a:off x="2290050" y="3076083"/>
            <a:ext cx="45639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975" name="Google Shape;975;p18"/>
          <p:cNvSpPr txBox="1">
            <a:spLocks noGrp="1"/>
          </p:cNvSpPr>
          <p:nvPr>
            <p:ph type="subTitle" idx="1"/>
          </p:nvPr>
        </p:nvSpPr>
        <p:spPr>
          <a:xfrm>
            <a:off x="1605150" y="1547033"/>
            <a:ext cx="5933700" cy="18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976" name="Google Shape;976;p18"/>
          <p:cNvGrpSpPr/>
          <p:nvPr/>
        </p:nvGrpSpPr>
        <p:grpSpPr>
          <a:xfrm rot="5400065">
            <a:off x="8667137" y="-1129839"/>
            <a:ext cx="1344377" cy="1995312"/>
            <a:chOff x="272875" y="1527563"/>
            <a:chExt cx="255950" cy="455000"/>
          </a:xfrm>
        </p:grpSpPr>
        <p:sp>
          <p:nvSpPr>
            <p:cNvPr id="977" name="Google Shape;977;p18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18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18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18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18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18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18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18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18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18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18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18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18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18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18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18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18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18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18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18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18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18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18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18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18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18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18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18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18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18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18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18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18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18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18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12" name="Google Shape;1012;p18"/>
          <p:cNvSpPr/>
          <p:nvPr/>
        </p:nvSpPr>
        <p:spPr>
          <a:xfrm rot="-7373435">
            <a:off x="-1518218" y="3027895"/>
            <a:ext cx="2265005" cy="2165760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BLANK_1_1_1_2_1">
    <p:spTree>
      <p:nvGrpSpPr>
        <p:cNvPr id="1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4" name="Google Shape;1014;p19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-2343514" flipH="1">
            <a:off x="-1156226" y="-1467160"/>
            <a:ext cx="3297389" cy="22766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5" name="Google Shape;1015;p19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10162003" flipH="1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16" name="Google Shape;1016;p19"/>
          <p:cNvGrpSpPr/>
          <p:nvPr/>
        </p:nvGrpSpPr>
        <p:grpSpPr>
          <a:xfrm rot="-8099954">
            <a:off x="25750" y="-768875"/>
            <a:ext cx="1344367" cy="1995327"/>
            <a:chOff x="272875" y="1527563"/>
            <a:chExt cx="255950" cy="455000"/>
          </a:xfrm>
        </p:grpSpPr>
        <p:sp>
          <p:nvSpPr>
            <p:cNvPr id="1017" name="Google Shape;1017;p19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19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19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19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19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19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19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19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19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19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19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19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19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19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19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19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19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19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19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19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19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19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19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19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19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19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19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19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19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19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19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19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19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19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19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52" name="Google Shape;1052;p19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6814727" flipH="1">
            <a:off x="7454267" y="-1182806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3" name="Google Shape;1053;p19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-1136126">
            <a:off x="4365128" y="4231553"/>
            <a:ext cx="7605805" cy="283238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54" name="Google Shape;1054;p19"/>
          <p:cNvGrpSpPr/>
          <p:nvPr/>
        </p:nvGrpSpPr>
        <p:grpSpPr>
          <a:xfrm rot="3618644">
            <a:off x="7686877" y="3841497"/>
            <a:ext cx="1344356" cy="2469645"/>
            <a:chOff x="272875" y="1419395"/>
            <a:chExt cx="255950" cy="563168"/>
          </a:xfrm>
        </p:grpSpPr>
        <p:sp>
          <p:nvSpPr>
            <p:cNvPr id="1055" name="Google Shape;1055;p19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19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19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19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19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19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19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19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19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19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19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19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19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19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19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19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19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19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19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19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19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19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19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19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19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19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19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19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19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19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19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19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19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19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19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90" name="Google Shape;1090;p19"/>
          <p:cNvSpPr txBox="1">
            <a:spLocks noGrp="1"/>
          </p:cNvSpPr>
          <p:nvPr>
            <p:ph type="title"/>
          </p:nvPr>
        </p:nvSpPr>
        <p:spPr>
          <a:xfrm>
            <a:off x="720000" y="2586216"/>
            <a:ext cx="2336400" cy="8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91" name="Google Shape;1091;p19"/>
          <p:cNvSpPr txBox="1">
            <a:spLocks noGrp="1"/>
          </p:cNvSpPr>
          <p:nvPr>
            <p:ph type="subTitle" idx="1"/>
          </p:nvPr>
        </p:nvSpPr>
        <p:spPr>
          <a:xfrm>
            <a:off x="720000" y="3321129"/>
            <a:ext cx="2336400" cy="8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2" name="Google Shape;1092;p19"/>
          <p:cNvSpPr txBox="1">
            <a:spLocks noGrp="1"/>
          </p:cNvSpPr>
          <p:nvPr>
            <p:ph type="title" idx="2"/>
          </p:nvPr>
        </p:nvSpPr>
        <p:spPr>
          <a:xfrm>
            <a:off x="3403800" y="2586216"/>
            <a:ext cx="2336400" cy="8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93" name="Google Shape;1093;p19"/>
          <p:cNvSpPr txBox="1">
            <a:spLocks noGrp="1"/>
          </p:cNvSpPr>
          <p:nvPr>
            <p:ph type="subTitle" idx="3"/>
          </p:nvPr>
        </p:nvSpPr>
        <p:spPr>
          <a:xfrm>
            <a:off x="3403800" y="3321129"/>
            <a:ext cx="2336400" cy="8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4" name="Google Shape;1094;p19"/>
          <p:cNvSpPr txBox="1">
            <a:spLocks noGrp="1"/>
          </p:cNvSpPr>
          <p:nvPr>
            <p:ph type="title" idx="4"/>
          </p:nvPr>
        </p:nvSpPr>
        <p:spPr>
          <a:xfrm>
            <a:off x="6100400" y="2586209"/>
            <a:ext cx="2336400" cy="8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95" name="Google Shape;1095;p19"/>
          <p:cNvSpPr txBox="1">
            <a:spLocks noGrp="1"/>
          </p:cNvSpPr>
          <p:nvPr>
            <p:ph type="subTitle" idx="5"/>
          </p:nvPr>
        </p:nvSpPr>
        <p:spPr>
          <a:xfrm>
            <a:off x="6100400" y="3321129"/>
            <a:ext cx="2336400" cy="8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6" name="Google Shape;1096;p19"/>
          <p:cNvSpPr txBox="1">
            <a:spLocks noGrp="1"/>
          </p:cNvSpPr>
          <p:nvPr>
            <p:ph type="ctrTitle" idx="6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20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5" r:id="rId5"/>
    <p:sldLayoutId id="2147483658" r:id="rId6"/>
    <p:sldLayoutId id="2147483659" r:id="rId7"/>
    <p:sldLayoutId id="2147483664" r:id="rId8"/>
    <p:sldLayoutId id="2147483665" r:id="rId9"/>
    <p:sldLayoutId id="2147483667" r:id="rId10"/>
    <p:sldLayoutId id="2147483670" r:id="rId11"/>
    <p:sldLayoutId id="2147483671" r:id="rId12"/>
    <p:sldLayoutId id="2147483672" r:id="rId13"/>
    <p:sldLayoutId id="2147483677" r:id="rId14"/>
    <p:sldLayoutId id="2147483678" r:id="rId15"/>
    <p:sldLayoutId id="2147483679" r:id="rId16"/>
    <p:sldLayoutId id="2147483680" r:id="rId17"/>
    <p:sldLayoutId id="2147483681" r:id="rId1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jpeg"/><Relationship Id="rId3" Type="http://schemas.openxmlformats.org/officeDocument/2006/relationships/image" Target="../media/image33.png"/><Relationship Id="rId7" Type="http://schemas.openxmlformats.org/officeDocument/2006/relationships/image" Target="../media/image36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5.jpeg"/><Relationship Id="rId5" Type="http://schemas.openxmlformats.org/officeDocument/2006/relationships/image" Target="../media/image34.jpe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1.png"/><Relationship Id="rId5" Type="http://schemas.openxmlformats.org/officeDocument/2006/relationships/image" Target="../media/image23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png"/><Relationship Id="rId5" Type="http://schemas.openxmlformats.org/officeDocument/2006/relationships/image" Target="../media/image25.jpg"/><Relationship Id="rId4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5" name="Google Shape;2125;p38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9461196">
            <a:off x="1917996" y="2388117"/>
            <a:ext cx="2894873" cy="2593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6" name="Google Shape;2126;p38"/>
          <p:cNvPicPr preferRelativeResize="0"/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 rot="1377427">
            <a:off x="4764679" y="752254"/>
            <a:ext cx="2894876" cy="2593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7" name="Google Shape;2127;p38"/>
          <p:cNvPicPr preferRelativeResize="0"/>
          <p:nvPr/>
        </p:nvPicPr>
        <p:blipFill>
          <a:blip r:embed="rId5">
            <a:alphaModFix amt="47000"/>
          </a:blip>
          <a:stretch>
            <a:fillRect/>
          </a:stretch>
        </p:blipFill>
        <p:spPr>
          <a:xfrm>
            <a:off x="1808452" y="227299"/>
            <a:ext cx="5527099" cy="4562724"/>
          </a:xfrm>
          <a:prstGeom prst="rect">
            <a:avLst/>
          </a:prstGeom>
          <a:noFill/>
          <a:ln>
            <a:noFill/>
          </a:ln>
        </p:spPr>
      </p:pic>
      <p:sp>
        <p:nvSpPr>
          <p:cNvPr id="2128" name="Google Shape;2128;p38"/>
          <p:cNvSpPr txBox="1">
            <a:spLocks noGrp="1"/>
          </p:cNvSpPr>
          <p:nvPr>
            <p:ph type="ctrTitle"/>
          </p:nvPr>
        </p:nvSpPr>
        <p:spPr>
          <a:xfrm>
            <a:off x="1093333" y="772850"/>
            <a:ext cx="62910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Cyrl-RS" dirty="0"/>
              <a:t>Интернет апликација</a:t>
            </a:r>
            <a:endParaRPr dirty="0"/>
          </a:p>
        </p:txBody>
      </p:sp>
      <p:sp>
        <p:nvSpPr>
          <p:cNvPr id="2129" name="Google Shape;2129;p38"/>
          <p:cNvSpPr txBox="1">
            <a:spLocks noGrp="1"/>
          </p:cNvSpPr>
          <p:nvPr>
            <p:ph type="subTitle" idx="1"/>
          </p:nvPr>
        </p:nvSpPr>
        <p:spPr>
          <a:xfrm>
            <a:off x="3483548" y="3553432"/>
            <a:ext cx="7704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Cyrl-RS" dirty="0"/>
              <a:t>Миљан Војводић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Cyrl-RS" dirty="0"/>
              <a:t>Тамара Радојчић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Cyrl-RS" dirty="0"/>
              <a:t>Сања Дробњак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Cyrl-RS" dirty="0"/>
              <a:t>Огњен Николић</a:t>
            </a:r>
            <a:endParaRPr dirty="0"/>
          </a:p>
        </p:txBody>
      </p:sp>
      <p:sp>
        <p:nvSpPr>
          <p:cNvPr id="2130" name="Google Shape;2130;p38"/>
          <p:cNvSpPr/>
          <p:nvPr/>
        </p:nvSpPr>
        <p:spPr>
          <a:xfrm>
            <a:off x="-3657600" y="7305175"/>
            <a:ext cx="792600" cy="7926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 descr="A blue text on a blue background&#10;&#10;Description automatically generated">
            <a:extLst>
              <a:ext uri="{FF2B5EF4-FFF2-40B4-BE49-F238E27FC236}">
                <a16:creationId xmlns:a16="http://schemas.microsoft.com/office/drawing/2014/main" id="{21EF60EC-D95A-86EC-05A6-53EF664B7F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95526" y="2750149"/>
            <a:ext cx="2156081" cy="73248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" name="Picture 3" descr="A black and white logo&#10;&#10;Description automatically generated">
            <a:extLst>
              <a:ext uri="{FF2B5EF4-FFF2-40B4-BE49-F238E27FC236}">
                <a16:creationId xmlns:a16="http://schemas.microsoft.com/office/drawing/2014/main" id="{42BC0249-1146-1132-73F3-5FD1D2FD57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054" y="4171503"/>
            <a:ext cx="2428407" cy="39829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7" name="Google Shape;2287;p48"/>
          <p:cNvSpPr txBox="1">
            <a:spLocks noGrp="1"/>
          </p:cNvSpPr>
          <p:nvPr>
            <p:ph type="ctrTitle" idx="9"/>
          </p:nvPr>
        </p:nvSpPr>
        <p:spPr>
          <a:xfrm>
            <a:off x="544025" y="49903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Cyrl-RS" dirty="0"/>
              <a:t>Резултати спровођених анкета</a:t>
            </a:r>
            <a:endParaRPr dirty="0"/>
          </a:p>
        </p:txBody>
      </p:sp>
      <p:pic>
        <p:nvPicPr>
          <p:cNvPr id="2318" name="Google Shape;2318;p48"/>
          <p:cNvPicPr preferRelativeResize="0"/>
          <p:nvPr/>
        </p:nvPicPr>
        <p:blipFill>
          <a:blip r:embed="rId3">
            <a:alphaModFix amt="82000"/>
          </a:blip>
          <a:stretch>
            <a:fillRect/>
          </a:stretch>
        </p:blipFill>
        <p:spPr>
          <a:xfrm flipH="1">
            <a:off x="1384572" y="932046"/>
            <a:ext cx="7598444" cy="40784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 descr="A blue text on a blue background&#10;&#10;Description automatically generated">
            <a:extLst>
              <a:ext uri="{FF2B5EF4-FFF2-40B4-BE49-F238E27FC236}">
                <a16:creationId xmlns:a16="http://schemas.microsoft.com/office/drawing/2014/main" id="{DC1C5C60-305C-EEAF-D6A2-478314A47D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8887" y="373025"/>
            <a:ext cx="1276474" cy="4336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" name="Picture 3" descr="A graph with numbers and a bar&#10;&#10;Description automatically generated with medium confidence">
            <a:extLst>
              <a:ext uri="{FF2B5EF4-FFF2-40B4-BE49-F238E27FC236}">
                <a16:creationId xmlns:a16="http://schemas.microsoft.com/office/drawing/2014/main" id="{9F8B3BCF-9C56-2260-B7E0-3C7BFB5A5E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9852" y="1637833"/>
            <a:ext cx="5849576" cy="2666835"/>
          </a:xfrm>
          <a:prstGeom prst="rect">
            <a:avLst/>
          </a:prstGeom>
        </p:spPr>
      </p:pic>
      <p:pic>
        <p:nvPicPr>
          <p:cNvPr id="30" name="Picture 29" descr="A graph with numbers and a bar&#10;&#10;Description automatically generated with medium confidence">
            <a:extLst>
              <a:ext uri="{FF2B5EF4-FFF2-40B4-BE49-F238E27FC236}">
                <a16:creationId xmlns:a16="http://schemas.microsoft.com/office/drawing/2014/main" id="{6C5EE060-F97D-86DE-DC6F-CE16A6870C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83012" y="1621472"/>
            <a:ext cx="6001564" cy="2683196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783CBD3D-16AE-06DE-F118-F4E39D2F3DD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34911" y="1509846"/>
            <a:ext cx="5749665" cy="2711749"/>
          </a:xfrm>
          <a:prstGeom prst="rect">
            <a:avLst/>
          </a:prstGeom>
        </p:spPr>
      </p:pic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7EA77BC7-227A-9888-1C0C-71E3BE9043D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08757" y="1637833"/>
            <a:ext cx="6550073" cy="242642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2" name="Google Shape;2362;p50"/>
          <p:cNvPicPr preferRelativeResize="0"/>
          <p:nvPr/>
        </p:nvPicPr>
        <p:blipFill>
          <a:blip r:embed="rId3">
            <a:alphaModFix amt="52000"/>
          </a:blip>
          <a:stretch>
            <a:fillRect/>
          </a:stretch>
        </p:blipFill>
        <p:spPr>
          <a:xfrm rot="-1128984" flipH="1">
            <a:off x="719344" y="898475"/>
            <a:ext cx="2075602" cy="16876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3" name="Google Shape;2363;p50"/>
          <p:cNvPicPr preferRelativeResize="0"/>
          <p:nvPr/>
        </p:nvPicPr>
        <p:blipFill>
          <a:blip r:embed="rId4">
            <a:alphaModFix amt="52000"/>
          </a:blip>
          <a:stretch>
            <a:fillRect/>
          </a:stretch>
        </p:blipFill>
        <p:spPr>
          <a:xfrm rot="-1128984" flipH="1">
            <a:off x="3439526" y="1617622"/>
            <a:ext cx="2178917" cy="180173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4" name="Google Shape;2364;p50"/>
          <p:cNvPicPr preferRelativeResize="0"/>
          <p:nvPr/>
        </p:nvPicPr>
        <p:blipFill>
          <a:blip r:embed="rId5">
            <a:alphaModFix amt="52000"/>
          </a:blip>
          <a:stretch>
            <a:fillRect/>
          </a:stretch>
        </p:blipFill>
        <p:spPr>
          <a:xfrm rot="-1128984" flipH="1">
            <a:off x="5939045" y="2534931"/>
            <a:ext cx="2522065" cy="2005470"/>
          </a:xfrm>
          <a:prstGeom prst="rect">
            <a:avLst/>
          </a:prstGeom>
          <a:noFill/>
          <a:ln>
            <a:noFill/>
          </a:ln>
        </p:spPr>
      </p:pic>
      <p:sp>
        <p:nvSpPr>
          <p:cNvPr id="2366" name="Google Shape;2366;p50"/>
          <p:cNvSpPr txBox="1">
            <a:spLocks noGrp="1"/>
          </p:cNvSpPr>
          <p:nvPr>
            <p:ph type="subTitle" idx="1"/>
          </p:nvPr>
        </p:nvSpPr>
        <p:spPr>
          <a:xfrm>
            <a:off x="6243378" y="2875764"/>
            <a:ext cx="1913400" cy="4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sr-Cyrl-RS" dirty="0"/>
              <a:t>Додавање могућности оцењивања помагача</a:t>
            </a:r>
            <a:endParaRPr dirty="0"/>
          </a:p>
        </p:txBody>
      </p:sp>
      <p:sp>
        <p:nvSpPr>
          <p:cNvPr id="2367" name="Google Shape;2367;p50"/>
          <p:cNvSpPr txBox="1">
            <a:spLocks noGrp="1"/>
          </p:cNvSpPr>
          <p:nvPr>
            <p:ph type="subTitle" idx="3"/>
          </p:nvPr>
        </p:nvSpPr>
        <p:spPr>
          <a:xfrm>
            <a:off x="763706" y="1361218"/>
            <a:ext cx="2110624" cy="7621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sr-Cyrl-RS" dirty="0"/>
              <a:t>Технолошка унапређења</a:t>
            </a:r>
            <a:endParaRPr dirty="0"/>
          </a:p>
        </p:txBody>
      </p:sp>
      <p:sp>
        <p:nvSpPr>
          <p:cNvPr id="2369" name="Google Shape;2369;p50"/>
          <p:cNvSpPr txBox="1">
            <a:spLocks noGrp="1"/>
          </p:cNvSpPr>
          <p:nvPr>
            <p:ph type="subTitle" idx="7"/>
          </p:nvPr>
        </p:nvSpPr>
        <p:spPr>
          <a:xfrm>
            <a:off x="3510288" y="2139090"/>
            <a:ext cx="2200109" cy="12546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sr-Cyrl-RS" dirty="0"/>
              <a:t>Нове сарадње и партнерства</a:t>
            </a:r>
            <a:endParaRPr dirty="0"/>
          </a:p>
        </p:txBody>
      </p:sp>
      <p:sp>
        <p:nvSpPr>
          <p:cNvPr id="2374" name="Google Shape;2374;p50"/>
          <p:cNvSpPr txBox="1">
            <a:spLocks noGrp="1"/>
          </p:cNvSpPr>
          <p:nvPr>
            <p:ph type="ctrTitle" idx="15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Cyrl-RS" dirty="0"/>
              <a:t>Планови за будућност</a:t>
            </a:r>
            <a:endParaRPr dirty="0"/>
          </a:p>
        </p:txBody>
      </p:sp>
      <p:pic>
        <p:nvPicPr>
          <p:cNvPr id="20" name="Picture 19" descr="A blue text on a blue background&#10;&#10;Description automatically generated">
            <a:extLst>
              <a:ext uri="{FF2B5EF4-FFF2-40B4-BE49-F238E27FC236}">
                <a16:creationId xmlns:a16="http://schemas.microsoft.com/office/drawing/2014/main" id="{D90EAE4C-52E8-A201-E133-9D1256FB0A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38887" y="373025"/>
            <a:ext cx="1276474" cy="4336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6" name="Google Shape;2246;p46"/>
          <p:cNvSpPr txBox="1">
            <a:spLocks noGrp="1"/>
          </p:cNvSpPr>
          <p:nvPr>
            <p:ph type="title"/>
          </p:nvPr>
        </p:nvSpPr>
        <p:spPr>
          <a:xfrm>
            <a:off x="2290050" y="2825033"/>
            <a:ext cx="45639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Cyrl-RS" dirty="0"/>
              <a:t>Питања?</a:t>
            </a:r>
            <a:endParaRPr dirty="0"/>
          </a:p>
        </p:txBody>
      </p:sp>
      <p:sp>
        <p:nvSpPr>
          <p:cNvPr id="2247" name="Google Shape;2247;p46"/>
          <p:cNvSpPr txBox="1">
            <a:spLocks noGrp="1"/>
          </p:cNvSpPr>
          <p:nvPr>
            <p:ph type="subTitle" idx="1"/>
          </p:nvPr>
        </p:nvSpPr>
        <p:spPr>
          <a:xfrm>
            <a:off x="1605150" y="1547033"/>
            <a:ext cx="5933700" cy="18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Cyrl-RS" sz="4400" dirty="0"/>
              <a:t>Хвала на пажњи!</a:t>
            </a:r>
            <a:endParaRPr sz="5000" dirty="0"/>
          </a:p>
        </p:txBody>
      </p:sp>
      <p:pic>
        <p:nvPicPr>
          <p:cNvPr id="2" name="Picture 1" descr="A blue text on a blue background&#10;&#10;Description automatically generated">
            <a:extLst>
              <a:ext uri="{FF2B5EF4-FFF2-40B4-BE49-F238E27FC236}">
                <a16:creationId xmlns:a16="http://schemas.microsoft.com/office/drawing/2014/main" id="{12062162-49B5-1327-0A66-B2464FDF1E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8887" y="373025"/>
            <a:ext cx="1276474" cy="4336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5" name="Google Shape;2135;p39"/>
          <p:cNvSpPr txBox="1">
            <a:spLocks noGrp="1"/>
          </p:cNvSpPr>
          <p:nvPr>
            <p:ph type="body" idx="1"/>
          </p:nvPr>
        </p:nvSpPr>
        <p:spPr>
          <a:xfrm>
            <a:off x="320632" y="1087303"/>
            <a:ext cx="8086722" cy="351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/>
            <a:r>
              <a:rPr lang="sr-Cyrl-RS" sz="1800" dirty="0"/>
              <a:t>Р</a:t>
            </a:r>
            <a:r>
              <a:rPr lang="ru-RU" sz="1800" dirty="0"/>
              <a:t>азвијамо апликацију која пружа свакодневну подршку </a:t>
            </a:r>
            <a:r>
              <a:rPr lang="ru-RU" sz="1800" b="1" dirty="0">
                <a:solidFill>
                  <a:schemeClr val="accent1"/>
                </a:solidFill>
                <a:uFill>
                  <a:noFill/>
                </a:uFill>
              </a:rPr>
              <a:t>старијим особама</a:t>
            </a:r>
          </a:p>
          <a:p>
            <a:pPr marL="742950" lvl="1" indent="-285750"/>
            <a:r>
              <a:rPr lang="ru-RU" sz="1600" dirty="0"/>
              <a:t>Желимо да побољшамо квалитет живота старијих особа кроз лако доступне и поуздане услуге</a:t>
            </a:r>
            <a:endParaRPr lang="sr-Cyrl-RS" sz="1600" dirty="0"/>
          </a:p>
          <a:p>
            <a:pPr marL="742950" lvl="1" indent="-285750"/>
            <a:r>
              <a:rPr lang="ru-RU" sz="1600" dirty="0"/>
              <a:t>Циљ нам је да обезбедимо једноставан начин за заказивање и примање услуга које ће старијима омогућити независност и сигурност</a:t>
            </a:r>
            <a:endParaRPr lang="sr-Latn-RS" sz="1600" dirty="0"/>
          </a:p>
          <a:p>
            <a:pPr marL="742950" lvl="1" indent="-285750"/>
            <a:endParaRPr lang="ru-RU" sz="1800" b="1" dirty="0">
              <a:solidFill>
                <a:schemeClr val="accent1"/>
              </a:solidFill>
              <a:uFill>
                <a:noFill/>
              </a:uFill>
            </a:endParaRPr>
          </a:p>
        </p:txBody>
      </p:sp>
      <p:sp>
        <p:nvSpPr>
          <p:cNvPr id="2136" name="Google Shape;2136;p39"/>
          <p:cNvSpPr txBox="1">
            <a:spLocks noGrp="1"/>
          </p:cNvSpPr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Cyrl-RS" dirty="0"/>
              <a:t>Шта нудимо?</a:t>
            </a:r>
            <a:endParaRPr dirty="0"/>
          </a:p>
        </p:txBody>
      </p:sp>
      <p:pic>
        <p:nvPicPr>
          <p:cNvPr id="2" name="Picture 1" descr="A blue text on a blue background&#10;&#10;Description automatically generated">
            <a:extLst>
              <a:ext uri="{FF2B5EF4-FFF2-40B4-BE49-F238E27FC236}">
                <a16:creationId xmlns:a16="http://schemas.microsoft.com/office/drawing/2014/main" id="{5829DEE8-394B-9D9E-04FB-4B906632D9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8887" y="373025"/>
            <a:ext cx="1276474" cy="4336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3" name="Google Shape;2683;p60"/>
          <p:cNvSpPr txBox="1">
            <a:spLocks noGrp="1"/>
          </p:cNvSpPr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Cyrl-RS" dirty="0"/>
              <a:t>Проблеми и решења</a:t>
            </a:r>
            <a:endParaRPr dirty="0"/>
          </a:p>
        </p:txBody>
      </p:sp>
      <p:pic>
        <p:nvPicPr>
          <p:cNvPr id="2684" name="Google Shape;2684;p60"/>
          <p:cNvPicPr preferRelativeResize="0"/>
          <p:nvPr/>
        </p:nvPicPr>
        <p:blipFill>
          <a:blip r:embed="rId3">
            <a:alphaModFix amt="52000"/>
          </a:blip>
          <a:stretch>
            <a:fillRect/>
          </a:stretch>
        </p:blipFill>
        <p:spPr>
          <a:xfrm rot="-1128981" flipH="1">
            <a:off x="152530" y="632400"/>
            <a:ext cx="3119504" cy="16513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5" name="Google Shape;2685;p60"/>
          <p:cNvPicPr preferRelativeResize="0"/>
          <p:nvPr/>
        </p:nvPicPr>
        <p:blipFill>
          <a:blip r:embed="rId4">
            <a:alphaModFix amt="52000"/>
          </a:blip>
          <a:stretch>
            <a:fillRect/>
          </a:stretch>
        </p:blipFill>
        <p:spPr>
          <a:xfrm rot="1128968">
            <a:off x="2358829" y="1864768"/>
            <a:ext cx="2469670" cy="1700007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Two people sitting in a chair&#10;&#10;Description automatically generated">
            <a:extLst>
              <a:ext uri="{FF2B5EF4-FFF2-40B4-BE49-F238E27FC236}">
                <a16:creationId xmlns:a16="http://schemas.microsoft.com/office/drawing/2014/main" id="{2CDF0E8E-7182-CBC4-AE9E-C387110824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0613" y="1458073"/>
            <a:ext cx="3853869" cy="256924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680" name="Google Shape;2680;p60"/>
          <p:cNvSpPr txBox="1">
            <a:spLocks noGrp="1"/>
          </p:cNvSpPr>
          <p:nvPr>
            <p:ph type="subTitle" idx="2"/>
          </p:nvPr>
        </p:nvSpPr>
        <p:spPr>
          <a:xfrm>
            <a:off x="-149181" y="1033144"/>
            <a:ext cx="3722925" cy="10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-US" sz="1800" b="1" dirty="0"/>
              <a:t>1. </a:t>
            </a:r>
            <a:r>
              <a:rPr lang="sr-Cyrl-RS" sz="1800" b="1" dirty="0"/>
              <a:t>Старија популација</a:t>
            </a:r>
          </a:p>
          <a:p>
            <a:pPr marL="0" indent="0"/>
            <a:r>
              <a:rPr lang="sr-Cyrl-RS" sz="1800" dirty="0"/>
              <a:t>Самосталност</a:t>
            </a:r>
          </a:p>
          <a:p>
            <a:pPr marL="0" indent="0"/>
            <a:r>
              <a:rPr lang="sr-Cyrl-RS" sz="1800" dirty="0"/>
              <a:t>Свакодневна помоћ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8638B4-6668-8549-5706-72EF674C713C}"/>
              </a:ext>
            </a:extLst>
          </p:cNvPr>
          <p:cNvSpPr txBox="1"/>
          <p:nvPr/>
        </p:nvSpPr>
        <p:spPr>
          <a:xfrm>
            <a:off x="1075572" y="2315222"/>
            <a:ext cx="522221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buClr>
                <a:schemeClr val="dk2"/>
              </a:buClr>
              <a:buSzPts val="1400"/>
            </a:pPr>
            <a:r>
              <a:rPr lang="en-US" sz="1800" b="1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2. </a:t>
            </a:r>
            <a:r>
              <a:rPr lang="sr-Cyrl-RS" sz="1800" b="1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Приступ помоћи</a:t>
            </a:r>
          </a:p>
          <a:p>
            <a:pPr lvl="2" algn="ctr">
              <a:buClr>
                <a:schemeClr val="dk2"/>
              </a:buClr>
              <a:buSzPts val="1400"/>
            </a:pPr>
            <a:r>
              <a:rPr lang="sr-Cyrl-RS" sz="18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Ефикасно</a:t>
            </a:r>
          </a:p>
          <a:p>
            <a:pPr lvl="2" algn="ctr">
              <a:buClr>
                <a:schemeClr val="dk2"/>
              </a:buClr>
              <a:buSzPts val="1400"/>
            </a:pPr>
            <a:r>
              <a:rPr lang="sr-Cyrl-RS" sz="18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Независно</a:t>
            </a:r>
          </a:p>
        </p:txBody>
      </p:sp>
      <p:pic>
        <p:nvPicPr>
          <p:cNvPr id="8" name="Google Shape;2684;p60">
            <a:extLst>
              <a:ext uri="{FF2B5EF4-FFF2-40B4-BE49-F238E27FC236}">
                <a16:creationId xmlns:a16="http://schemas.microsoft.com/office/drawing/2014/main" id="{18B2C785-3A3E-C671-21B4-8D35FC744285}"/>
              </a:ext>
            </a:extLst>
          </p:cNvPr>
          <p:cNvPicPr preferRelativeResize="0"/>
          <p:nvPr/>
        </p:nvPicPr>
        <p:blipFill>
          <a:blip r:embed="rId3">
            <a:alphaModFix amt="52000"/>
          </a:blip>
          <a:stretch>
            <a:fillRect/>
          </a:stretch>
        </p:blipFill>
        <p:spPr>
          <a:xfrm rot="-1128981" flipH="1">
            <a:off x="910274" y="3311634"/>
            <a:ext cx="3183218" cy="1804533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B775D6E-6A45-3239-3CC7-2D0759DBD8E6}"/>
              </a:ext>
            </a:extLst>
          </p:cNvPr>
          <p:cNvSpPr txBox="1"/>
          <p:nvPr/>
        </p:nvSpPr>
        <p:spPr>
          <a:xfrm>
            <a:off x="-1791986" y="3831104"/>
            <a:ext cx="866577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chemeClr val="dk2"/>
              </a:buClr>
              <a:buSzPts val="1400"/>
            </a:pPr>
            <a:r>
              <a:rPr lang="en-US" sz="1800" b="1" dirty="0">
                <a:solidFill>
                  <a:schemeClr val="dk2"/>
                </a:solidFill>
                <a:latin typeface="Open Sans"/>
                <a:ea typeface="Open Sans"/>
                <a:cs typeface="Open Sans"/>
              </a:rPr>
              <a:t>3. </a:t>
            </a:r>
            <a:r>
              <a:rPr lang="sr-Cyrl-RS" sz="1800" b="1" dirty="0">
                <a:solidFill>
                  <a:schemeClr val="dk2"/>
                </a:solidFill>
                <a:latin typeface="Open Sans"/>
                <a:ea typeface="Open Sans"/>
                <a:cs typeface="Open Sans"/>
              </a:rPr>
              <a:t>Могућности за зараду</a:t>
            </a:r>
          </a:p>
          <a:p>
            <a:pPr lvl="2" algn="ctr">
              <a:buClr>
                <a:schemeClr val="dk2"/>
              </a:buClr>
              <a:buSzPts val="1400"/>
            </a:pPr>
            <a:r>
              <a:rPr lang="sr-Cyrl-RS" sz="1800" dirty="0">
                <a:solidFill>
                  <a:schemeClr val="dk2"/>
                </a:solidFill>
                <a:latin typeface="Open Sans"/>
                <a:ea typeface="Open Sans"/>
                <a:cs typeface="Open Sans"/>
              </a:rPr>
              <a:t>Флексибилност</a:t>
            </a:r>
          </a:p>
          <a:p>
            <a:pPr lvl="2" algn="ctr">
              <a:buClr>
                <a:schemeClr val="dk2"/>
              </a:buClr>
              <a:buSzPts val="1400"/>
            </a:pPr>
            <a:r>
              <a:rPr lang="sr-Cyrl-RS" sz="1800" dirty="0">
                <a:solidFill>
                  <a:schemeClr val="dk2"/>
                </a:solidFill>
                <a:latin typeface="Open Sans"/>
                <a:ea typeface="Open Sans"/>
                <a:cs typeface="Open Sans"/>
              </a:rPr>
              <a:t>Пружање помоћи</a:t>
            </a:r>
          </a:p>
        </p:txBody>
      </p:sp>
      <p:pic>
        <p:nvPicPr>
          <p:cNvPr id="15" name="Picture 14" descr="A blue text on a blue background&#10;&#10;Description automatically generated">
            <a:extLst>
              <a:ext uri="{FF2B5EF4-FFF2-40B4-BE49-F238E27FC236}">
                <a16:creationId xmlns:a16="http://schemas.microsoft.com/office/drawing/2014/main" id="{C548F15D-40E4-A235-7BD7-9DEB22F6AA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38887" y="373025"/>
            <a:ext cx="1276474" cy="4336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1" name="Google Shape;2141;p40"/>
          <p:cNvSpPr txBox="1">
            <a:spLocks noGrp="1"/>
          </p:cNvSpPr>
          <p:nvPr>
            <p:ph type="ctrTitle" idx="21"/>
          </p:nvPr>
        </p:nvSpPr>
        <p:spPr>
          <a:xfrm>
            <a:off x="1104265" y="442712"/>
            <a:ext cx="6681896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Cyrl-RS" dirty="0"/>
              <a:t>Решавање циљева одрживог развоја УН (</a:t>
            </a:r>
            <a:r>
              <a:rPr lang="en-US" i="1" dirty="0"/>
              <a:t>SDG</a:t>
            </a:r>
            <a:r>
              <a:rPr lang="sr-Cyrl-RS" dirty="0"/>
              <a:t>)</a:t>
            </a:r>
            <a:endParaRPr dirty="0"/>
          </a:p>
        </p:txBody>
      </p:sp>
      <p:pic>
        <p:nvPicPr>
          <p:cNvPr id="2142" name="Google Shape;2142;p40"/>
          <p:cNvPicPr preferRelativeResize="0"/>
          <p:nvPr/>
        </p:nvPicPr>
        <p:blipFill>
          <a:blip r:embed="rId3">
            <a:alphaModFix amt="64000"/>
          </a:blip>
          <a:stretch>
            <a:fillRect/>
          </a:stretch>
        </p:blipFill>
        <p:spPr>
          <a:xfrm>
            <a:off x="3004669" y="3522210"/>
            <a:ext cx="959756" cy="755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3" name="Google Shape;2143;p40"/>
          <p:cNvPicPr preferRelativeResize="0"/>
          <p:nvPr/>
        </p:nvPicPr>
        <p:blipFill>
          <a:blip r:embed="rId4">
            <a:alphaModFix amt="82000"/>
          </a:blip>
          <a:stretch>
            <a:fillRect/>
          </a:stretch>
        </p:blipFill>
        <p:spPr>
          <a:xfrm>
            <a:off x="444816" y="3533625"/>
            <a:ext cx="842174" cy="7084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4" name="Google Shape;2144;p40"/>
          <p:cNvPicPr preferRelativeResize="0"/>
          <p:nvPr/>
        </p:nvPicPr>
        <p:blipFill>
          <a:blip r:embed="rId4">
            <a:alphaModFix amt="82000"/>
          </a:blip>
          <a:stretch>
            <a:fillRect/>
          </a:stretch>
        </p:blipFill>
        <p:spPr>
          <a:xfrm>
            <a:off x="5982646" y="3552205"/>
            <a:ext cx="959756" cy="755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5" name="Google Shape;2145;p40"/>
          <p:cNvPicPr preferRelativeResize="0"/>
          <p:nvPr/>
        </p:nvPicPr>
        <p:blipFill>
          <a:blip r:embed="rId3">
            <a:alphaModFix amt="64000"/>
          </a:blip>
          <a:stretch>
            <a:fillRect/>
          </a:stretch>
        </p:blipFill>
        <p:spPr>
          <a:xfrm>
            <a:off x="399057" y="1709829"/>
            <a:ext cx="933691" cy="7473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6" name="Google Shape;2146;p40"/>
          <p:cNvPicPr preferRelativeResize="0"/>
          <p:nvPr/>
        </p:nvPicPr>
        <p:blipFill>
          <a:blip r:embed="rId3">
            <a:alphaModFix amt="64000"/>
          </a:blip>
          <a:stretch>
            <a:fillRect/>
          </a:stretch>
        </p:blipFill>
        <p:spPr>
          <a:xfrm>
            <a:off x="5927308" y="1592607"/>
            <a:ext cx="1058196" cy="834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7" name="Google Shape;2147;p40"/>
          <p:cNvPicPr preferRelativeResize="0"/>
          <p:nvPr/>
        </p:nvPicPr>
        <p:blipFill>
          <a:blip r:embed="rId4">
            <a:alphaModFix amt="82000"/>
          </a:blip>
          <a:stretch>
            <a:fillRect/>
          </a:stretch>
        </p:blipFill>
        <p:spPr>
          <a:xfrm>
            <a:off x="2775357" y="1702293"/>
            <a:ext cx="1017189" cy="755429"/>
          </a:xfrm>
          <a:prstGeom prst="rect">
            <a:avLst/>
          </a:prstGeom>
          <a:noFill/>
          <a:ln>
            <a:noFill/>
          </a:ln>
        </p:spPr>
      </p:pic>
      <p:sp>
        <p:nvSpPr>
          <p:cNvPr id="2148" name="Google Shape;2148;p40"/>
          <p:cNvSpPr txBox="1">
            <a:spLocks noGrp="1"/>
          </p:cNvSpPr>
          <p:nvPr>
            <p:ph type="title"/>
          </p:nvPr>
        </p:nvSpPr>
        <p:spPr>
          <a:xfrm>
            <a:off x="2988247" y="3699839"/>
            <a:ext cx="1036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11</a:t>
            </a:r>
            <a:endParaRPr sz="3000" dirty="0"/>
          </a:p>
        </p:txBody>
      </p:sp>
      <p:sp>
        <p:nvSpPr>
          <p:cNvPr id="2149" name="Google Shape;2149;p40"/>
          <p:cNvSpPr txBox="1">
            <a:spLocks noGrp="1"/>
          </p:cNvSpPr>
          <p:nvPr>
            <p:ph type="title" idx="2"/>
          </p:nvPr>
        </p:nvSpPr>
        <p:spPr>
          <a:xfrm>
            <a:off x="5938006" y="3698353"/>
            <a:ext cx="1036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17</a:t>
            </a:r>
            <a:endParaRPr sz="3000" dirty="0"/>
          </a:p>
        </p:txBody>
      </p:sp>
      <p:sp>
        <p:nvSpPr>
          <p:cNvPr id="2150" name="Google Shape;2150;p40"/>
          <p:cNvSpPr txBox="1">
            <a:spLocks noGrp="1"/>
          </p:cNvSpPr>
          <p:nvPr>
            <p:ph type="title" idx="3"/>
          </p:nvPr>
        </p:nvSpPr>
        <p:spPr>
          <a:xfrm>
            <a:off x="5938006" y="1793118"/>
            <a:ext cx="1036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09</a:t>
            </a:r>
            <a:endParaRPr sz="3000" dirty="0"/>
          </a:p>
        </p:txBody>
      </p:sp>
      <p:sp>
        <p:nvSpPr>
          <p:cNvPr id="2151" name="Google Shape;2151;p40"/>
          <p:cNvSpPr txBox="1">
            <a:spLocks noGrp="1"/>
          </p:cNvSpPr>
          <p:nvPr>
            <p:ph type="title" idx="4"/>
          </p:nvPr>
        </p:nvSpPr>
        <p:spPr>
          <a:xfrm>
            <a:off x="347764" y="3702935"/>
            <a:ext cx="1036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10</a:t>
            </a:r>
            <a:endParaRPr sz="3000" dirty="0"/>
          </a:p>
        </p:txBody>
      </p:sp>
      <p:sp>
        <p:nvSpPr>
          <p:cNvPr id="2152" name="Google Shape;2152;p40"/>
          <p:cNvSpPr txBox="1">
            <a:spLocks noGrp="1"/>
          </p:cNvSpPr>
          <p:nvPr>
            <p:ph type="title" idx="5"/>
          </p:nvPr>
        </p:nvSpPr>
        <p:spPr>
          <a:xfrm>
            <a:off x="311368" y="1775477"/>
            <a:ext cx="1109068" cy="74088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03</a:t>
            </a:r>
            <a:endParaRPr sz="3000" dirty="0"/>
          </a:p>
        </p:txBody>
      </p:sp>
      <p:sp>
        <p:nvSpPr>
          <p:cNvPr id="2153" name="Google Shape;2153;p40"/>
          <p:cNvSpPr txBox="1">
            <a:spLocks noGrp="1"/>
          </p:cNvSpPr>
          <p:nvPr>
            <p:ph type="title" idx="6"/>
          </p:nvPr>
        </p:nvSpPr>
        <p:spPr>
          <a:xfrm>
            <a:off x="2771139" y="1818682"/>
            <a:ext cx="1036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08</a:t>
            </a:r>
            <a:endParaRPr sz="3000" dirty="0"/>
          </a:p>
        </p:txBody>
      </p:sp>
      <p:sp>
        <p:nvSpPr>
          <p:cNvPr id="2154" name="Google Shape;2154;p40"/>
          <p:cNvSpPr txBox="1">
            <a:spLocks noGrp="1"/>
          </p:cNvSpPr>
          <p:nvPr>
            <p:ph type="ctrTitle" idx="7"/>
          </p:nvPr>
        </p:nvSpPr>
        <p:spPr>
          <a:xfrm>
            <a:off x="3980407" y="3482987"/>
            <a:ext cx="2136146" cy="92866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Cyrl-RS" sz="1800" dirty="0"/>
              <a:t>Одрживи градови и заједнице</a:t>
            </a:r>
            <a:endParaRPr sz="1800" dirty="0"/>
          </a:p>
        </p:txBody>
      </p:sp>
      <p:sp>
        <p:nvSpPr>
          <p:cNvPr id="2156" name="Google Shape;2156;p40"/>
          <p:cNvSpPr txBox="1">
            <a:spLocks noGrp="1"/>
          </p:cNvSpPr>
          <p:nvPr>
            <p:ph type="ctrTitle" idx="8"/>
          </p:nvPr>
        </p:nvSpPr>
        <p:spPr>
          <a:xfrm>
            <a:off x="6829405" y="3766036"/>
            <a:ext cx="1821000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Cyrl-RS" sz="1800" dirty="0"/>
              <a:t>Партнерства за циљеве</a:t>
            </a:r>
            <a:endParaRPr sz="1800" dirty="0"/>
          </a:p>
        </p:txBody>
      </p:sp>
      <p:sp>
        <p:nvSpPr>
          <p:cNvPr id="2158" name="Google Shape;2158;p40"/>
          <p:cNvSpPr txBox="1">
            <a:spLocks noGrp="1"/>
          </p:cNvSpPr>
          <p:nvPr>
            <p:ph type="ctrTitle" idx="13"/>
          </p:nvPr>
        </p:nvSpPr>
        <p:spPr>
          <a:xfrm>
            <a:off x="6829405" y="2145918"/>
            <a:ext cx="2147600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Cyrl-RS" sz="1800" dirty="0"/>
              <a:t>Индустрија, иновације и инфраструктура</a:t>
            </a:r>
            <a:endParaRPr sz="1800" dirty="0"/>
          </a:p>
        </p:txBody>
      </p:sp>
      <p:sp>
        <p:nvSpPr>
          <p:cNvPr id="2160" name="Google Shape;2160;p40"/>
          <p:cNvSpPr txBox="1">
            <a:spLocks noGrp="1"/>
          </p:cNvSpPr>
          <p:nvPr>
            <p:ph type="ctrTitle" idx="15"/>
          </p:nvPr>
        </p:nvSpPr>
        <p:spPr>
          <a:xfrm>
            <a:off x="1135282" y="3839524"/>
            <a:ext cx="1821000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Cyrl-RS" sz="1800" dirty="0"/>
              <a:t>Смањење неједнакости</a:t>
            </a:r>
            <a:endParaRPr sz="1800" dirty="0"/>
          </a:p>
        </p:txBody>
      </p:sp>
      <p:sp>
        <p:nvSpPr>
          <p:cNvPr id="2162" name="Google Shape;2162;p40"/>
          <p:cNvSpPr txBox="1">
            <a:spLocks noGrp="1"/>
          </p:cNvSpPr>
          <p:nvPr>
            <p:ph type="ctrTitle" idx="17"/>
          </p:nvPr>
        </p:nvSpPr>
        <p:spPr>
          <a:xfrm>
            <a:off x="1220384" y="1992989"/>
            <a:ext cx="1821000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Cyrl-RS" sz="1800" dirty="0"/>
              <a:t>Добро здравље</a:t>
            </a:r>
            <a:endParaRPr sz="1800" dirty="0"/>
          </a:p>
        </p:txBody>
      </p:sp>
      <p:sp>
        <p:nvSpPr>
          <p:cNvPr id="2164" name="Google Shape;2164;p40"/>
          <p:cNvSpPr txBox="1">
            <a:spLocks noGrp="1"/>
          </p:cNvSpPr>
          <p:nvPr>
            <p:ph type="ctrTitle" idx="19"/>
          </p:nvPr>
        </p:nvSpPr>
        <p:spPr>
          <a:xfrm>
            <a:off x="3689437" y="2224574"/>
            <a:ext cx="2136146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/>
              <a:t>Достојанствен рад и економски раст</a:t>
            </a:r>
            <a:endParaRPr sz="1800" dirty="0"/>
          </a:p>
        </p:txBody>
      </p:sp>
      <p:pic>
        <p:nvPicPr>
          <p:cNvPr id="15" name="Picture 14" descr="A blue text on a blue background&#10;&#10;Description automatically generated">
            <a:extLst>
              <a:ext uri="{FF2B5EF4-FFF2-40B4-BE49-F238E27FC236}">
                <a16:creationId xmlns:a16="http://schemas.microsoft.com/office/drawing/2014/main" id="{CF6191B9-C55B-72CD-5128-E74B232548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38887" y="373025"/>
            <a:ext cx="1276474" cy="4336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2395;p51">
            <a:extLst>
              <a:ext uri="{FF2B5EF4-FFF2-40B4-BE49-F238E27FC236}">
                <a16:creationId xmlns:a16="http://schemas.microsoft.com/office/drawing/2014/main" id="{6DD034B3-4F4E-A892-A6A4-C509DE91CC09}"/>
              </a:ext>
            </a:extLst>
          </p:cNvPr>
          <p:cNvSpPr txBox="1">
            <a:spLocks noGrp="1"/>
          </p:cNvSpPr>
          <p:nvPr>
            <p:ph type="ctrTitle" idx="8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SWOT </a:t>
            </a:r>
            <a:r>
              <a:rPr lang="sr-Cyrl-RS" sz="3200" dirty="0"/>
              <a:t>Анализа</a:t>
            </a:r>
            <a:endParaRPr sz="3200" dirty="0"/>
          </a:p>
        </p:txBody>
      </p:sp>
      <p:pic>
        <p:nvPicPr>
          <p:cNvPr id="63" name="Google Shape;2396;p51">
            <a:extLst>
              <a:ext uri="{FF2B5EF4-FFF2-40B4-BE49-F238E27FC236}">
                <a16:creationId xmlns:a16="http://schemas.microsoft.com/office/drawing/2014/main" id="{1465CAFC-8B44-4DBB-B05D-2CA51DF4831E}"/>
              </a:ext>
            </a:extLst>
          </p:cNvPr>
          <p:cNvPicPr preferRelativeResize="0"/>
          <p:nvPr/>
        </p:nvPicPr>
        <p:blipFill>
          <a:blip r:embed="rId3">
            <a:alphaModFix amt="52000"/>
          </a:blip>
          <a:stretch>
            <a:fillRect/>
          </a:stretch>
        </p:blipFill>
        <p:spPr>
          <a:xfrm rot="-531200" flipH="1">
            <a:off x="4813343" y="1221064"/>
            <a:ext cx="2959126" cy="7634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8" name="Google Shape;2397;p51">
            <a:extLst>
              <a:ext uri="{FF2B5EF4-FFF2-40B4-BE49-F238E27FC236}">
                <a16:creationId xmlns:a16="http://schemas.microsoft.com/office/drawing/2014/main" id="{5EE6190B-36A4-CF3A-0AA2-8B145056A90D}"/>
              </a:ext>
            </a:extLst>
          </p:cNvPr>
          <p:cNvPicPr preferRelativeResize="0"/>
          <p:nvPr/>
        </p:nvPicPr>
        <p:blipFill>
          <a:blip r:embed="rId4">
            <a:alphaModFix amt="52000"/>
          </a:blip>
          <a:stretch>
            <a:fillRect/>
          </a:stretch>
        </p:blipFill>
        <p:spPr>
          <a:xfrm rot="-531200" flipH="1">
            <a:off x="1058981" y="1253495"/>
            <a:ext cx="2616201" cy="71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9" name="Google Shape;2398;p51">
            <a:extLst>
              <a:ext uri="{FF2B5EF4-FFF2-40B4-BE49-F238E27FC236}">
                <a16:creationId xmlns:a16="http://schemas.microsoft.com/office/drawing/2014/main" id="{E68E37C6-595C-7F05-F5B4-70718A7EEDB7}"/>
              </a:ext>
            </a:extLst>
          </p:cNvPr>
          <p:cNvPicPr preferRelativeResize="0"/>
          <p:nvPr/>
        </p:nvPicPr>
        <p:blipFill>
          <a:blip r:embed="rId5">
            <a:alphaModFix amt="52000"/>
          </a:blip>
          <a:stretch>
            <a:fillRect/>
          </a:stretch>
        </p:blipFill>
        <p:spPr>
          <a:xfrm rot="-531200" flipH="1">
            <a:off x="937180" y="2909789"/>
            <a:ext cx="2997909" cy="6604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0" name="Google Shape;2399;p51">
            <a:extLst>
              <a:ext uri="{FF2B5EF4-FFF2-40B4-BE49-F238E27FC236}">
                <a16:creationId xmlns:a16="http://schemas.microsoft.com/office/drawing/2014/main" id="{5F53ACA2-FB21-5C6D-DBED-CC8FBA8CCD73}"/>
              </a:ext>
            </a:extLst>
          </p:cNvPr>
          <p:cNvPicPr preferRelativeResize="0"/>
          <p:nvPr/>
        </p:nvPicPr>
        <p:blipFill>
          <a:blip r:embed="rId6">
            <a:alphaModFix amt="52000"/>
          </a:blip>
          <a:stretch>
            <a:fillRect/>
          </a:stretch>
        </p:blipFill>
        <p:spPr>
          <a:xfrm rot="-460491" flipH="1">
            <a:off x="4976433" y="2869166"/>
            <a:ext cx="2616199" cy="712650"/>
          </a:xfrm>
          <a:prstGeom prst="rect">
            <a:avLst/>
          </a:prstGeom>
          <a:noFill/>
          <a:ln>
            <a:noFill/>
          </a:ln>
        </p:spPr>
      </p:pic>
      <p:sp>
        <p:nvSpPr>
          <p:cNvPr id="2371" name="Google Shape;2400;p51">
            <a:extLst>
              <a:ext uri="{FF2B5EF4-FFF2-40B4-BE49-F238E27FC236}">
                <a16:creationId xmlns:a16="http://schemas.microsoft.com/office/drawing/2014/main" id="{187178E1-18CD-CA77-B1FA-A8AE0E9F479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82954" y="1387198"/>
            <a:ext cx="2867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Cyrl-RS" sz="1800" dirty="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Снаге </a:t>
            </a:r>
            <a:r>
              <a:rPr lang="sr-Cyrl-RS" sz="1800" i="1" dirty="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(</a:t>
            </a:r>
            <a:r>
              <a:rPr lang="en-US" sz="1800" i="1" dirty="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Strengths)</a:t>
            </a:r>
          </a:p>
        </p:txBody>
      </p:sp>
      <p:sp>
        <p:nvSpPr>
          <p:cNvPr id="2372" name="Google Shape;2401;p51">
            <a:extLst>
              <a:ext uri="{FF2B5EF4-FFF2-40B4-BE49-F238E27FC236}">
                <a16:creationId xmlns:a16="http://schemas.microsoft.com/office/drawing/2014/main" id="{A5BE23C6-43AC-3E11-D117-ED91AC6952B6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37909" y="1942255"/>
            <a:ext cx="3612145" cy="9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sr-Cyrl-RS" sz="17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Интуитиван </a:t>
            </a:r>
            <a:r>
              <a:rPr lang="en-US" sz="17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UI</a:t>
            </a:r>
            <a:endParaRPr lang="sr-Cyrl-RS" sz="1700" dirty="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sr-Cyrl-RS" sz="17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Специјализоване услуге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sr-Cyrl-RS" sz="1700" dirty="0"/>
              <a:t>Вештачка интелигенција</a:t>
            </a:r>
            <a:endParaRPr lang="sr-Cyrl-RS" sz="1700" dirty="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2373" name="Google Shape;2402;p51">
            <a:extLst>
              <a:ext uri="{FF2B5EF4-FFF2-40B4-BE49-F238E27FC236}">
                <a16:creationId xmlns:a16="http://schemas.microsoft.com/office/drawing/2014/main" id="{9537B6B7-1B61-B673-00D1-4ACCBC5CBAFA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 flipH="1">
            <a:off x="4940563" y="1345970"/>
            <a:ext cx="2867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Cyrl-RS" sz="1800" dirty="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Слабости </a:t>
            </a:r>
            <a:r>
              <a:rPr lang="sr-Cyrl-RS" sz="1800" i="1" dirty="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(</a:t>
            </a:r>
            <a:r>
              <a:rPr lang="en-US" sz="1800" i="1" dirty="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Weaknesses)</a:t>
            </a:r>
          </a:p>
        </p:txBody>
      </p:sp>
      <p:sp>
        <p:nvSpPr>
          <p:cNvPr id="2374" name="Google Shape;2403;p51">
            <a:extLst>
              <a:ext uri="{FF2B5EF4-FFF2-40B4-BE49-F238E27FC236}">
                <a16:creationId xmlns:a16="http://schemas.microsoft.com/office/drawing/2014/main" id="{32B9480B-875A-7EB0-DC77-AFEFB459A9E3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4701392" y="1938327"/>
            <a:ext cx="4487616" cy="7726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sr-Cyrl-RS" sz="17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Техничка сложеност имплементације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sr-Cyrl-RS" sz="1700" dirty="0"/>
              <a:t>Зависност од помагача</a:t>
            </a:r>
            <a:endParaRPr lang="sr-Cyrl-RS" sz="1700" dirty="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75" name="Google Shape;2404;p51">
            <a:extLst>
              <a:ext uri="{FF2B5EF4-FFF2-40B4-BE49-F238E27FC236}">
                <a16:creationId xmlns:a16="http://schemas.microsoft.com/office/drawing/2014/main" id="{DA54A2FD-B22B-D2DD-027B-0C5EB2FE8DE6}"/>
              </a:ext>
            </a:extLst>
          </p:cNvPr>
          <p:cNvSpPr txBox="1">
            <a:spLocks noGrp="1"/>
          </p:cNvSpPr>
          <p:nvPr>
            <p:ph type="title" idx="4"/>
          </p:nvPr>
        </p:nvSpPr>
        <p:spPr>
          <a:xfrm>
            <a:off x="1040058" y="2991603"/>
            <a:ext cx="2867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Cyrl-RS" sz="1800" dirty="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Прилике </a:t>
            </a:r>
            <a:r>
              <a:rPr lang="sr-Cyrl-RS" sz="1800" i="1" dirty="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(</a:t>
            </a:r>
            <a:r>
              <a:rPr lang="en-US" sz="1800" i="1" dirty="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Opportunities)</a:t>
            </a:r>
          </a:p>
        </p:txBody>
      </p:sp>
      <p:sp>
        <p:nvSpPr>
          <p:cNvPr id="2376" name="Google Shape;2405;p51">
            <a:extLst>
              <a:ext uri="{FF2B5EF4-FFF2-40B4-BE49-F238E27FC236}">
                <a16:creationId xmlns:a16="http://schemas.microsoft.com/office/drawing/2014/main" id="{9E378A32-7133-663A-3FA2-EAEA42DBA06D}"/>
              </a:ext>
            </a:extLst>
          </p:cNvPr>
          <p:cNvSpPr txBox="1">
            <a:spLocks noGrp="1"/>
          </p:cNvSpPr>
          <p:nvPr>
            <p:ph type="subTitle" idx="5"/>
          </p:nvPr>
        </p:nvSpPr>
        <p:spPr>
          <a:xfrm>
            <a:off x="473676" y="3531423"/>
            <a:ext cx="4466887" cy="9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17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Раст тржишта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17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Мала конкуренција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17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Партнерства </a:t>
            </a:r>
          </a:p>
          <a:p>
            <a:pPr marL="285750" lvl="0" indent="-285750" algn="ct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ru-RU" sz="1700" dirty="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77" name="Google Shape;2406;p51">
            <a:extLst>
              <a:ext uri="{FF2B5EF4-FFF2-40B4-BE49-F238E27FC236}">
                <a16:creationId xmlns:a16="http://schemas.microsoft.com/office/drawing/2014/main" id="{E00A0A7A-746B-BAC1-4EC8-7D5BA230D159}"/>
              </a:ext>
            </a:extLst>
          </p:cNvPr>
          <p:cNvSpPr txBox="1">
            <a:spLocks noGrp="1"/>
          </p:cNvSpPr>
          <p:nvPr>
            <p:ph type="title" idx="6"/>
          </p:nvPr>
        </p:nvSpPr>
        <p:spPr>
          <a:xfrm flipH="1">
            <a:off x="4850982" y="3000041"/>
            <a:ext cx="2867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Cyrl-RS" sz="1800" dirty="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Претње </a:t>
            </a:r>
            <a:r>
              <a:rPr lang="sr-Cyrl-RS" sz="1800" i="1" dirty="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(</a:t>
            </a:r>
            <a:r>
              <a:rPr lang="en-US" sz="1800" i="1" dirty="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Threats)</a:t>
            </a:r>
          </a:p>
        </p:txBody>
      </p:sp>
      <p:sp>
        <p:nvSpPr>
          <p:cNvPr id="2378" name="Google Shape;2407;p51">
            <a:extLst>
              <a:ext uri="{FF2B5EF4-FFF2-40B4-BE49-F238E27FC236}">
                <a16:creationId xmlns:a16="http://schemas.microsoft.com/office/drawing/2014/main" id="{AA3AD635-5736-2083-9D7F-E04CDA6EED26}"/>
              </a:ext>
            </a:extLst>
          </p:cNvPr>
          <p:cNvSpPr txBox="1">
            <a:spLocks noGrp="1"/>
          </p:cNvSpPr>
          <p:nvPr>
            <p:ph type="subTitle" idx="7"/>
          </p:nvPr>
        </p:nvSpPr>
        <p:spPr>
          <a:xfrm>
            <a:off x="4782886" y="3531423"/>
            <a:ext cx="3063598" cy="9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sr-Cyrl-RS" sz="17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Регулаторни захтеви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sr-Cyrl-RS" sz="17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Технолошке промене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sr-Cyrl-RS" sz="1700" dirty="0"/>
              <a:t>Конкуренти у настајању</a:t>
            </a:r>
            <a:endParaRPr lang="sr-Cyrl-RS" sz="1700" dirty="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2379" name="Google Shape;2408;p51">
            <a:extLst>
              <a:ext uri="{FF2B5EF4-FFF2-40B4-BE49-F238E27FC236}">
                <a16:creationId xmlns:a16="http://schemas.microsoft.com/office/drawing/2014/main" id="{9DD5B441-90CD-021A-B2A7-3586D73900A4}"/>
              </a:ext>
            </a:extLst>
          </p:cNvPr>
          <p:cNvGrpSpPr/>
          <p:nvPr/>
        </p:nvGrpSpPr>
        <p:grpSpPr>
          <a:xfrm>
            <a:off x="564733" y="1438037"/>
            <a:ext cx="343825" cy="428975"/>
            <a:chOff x="1541450" y="2026250"/>
            <a:chExt cx="343825" cy="428975"/>
          </a:xfrm>
        </p:grpSpPr>
        <p:sp>
          <p:nvSpPr>
            <p:cNvPr id="2380" name="Google Shape;2409;p51">
              <a:extLst>
                <a:ext uri="{FF2B5EF4-FFF2-40B4-BE49-F238E27FC236}">
                  <a16:creationId xmlns:a16="http://schemas.microsoft.com/office/drawing/2014/main" id="{38A8A75E-E259-3B4F-D24B-F1D7AD4C8C3C}"/>
                </a:ext>
              </a:extLst>
            </p:cNvPr>
            <p:cNvSpPr/>
            <p:nvPr/>
          </p:nvSpPr>
          <p:spPr>
            <a:xfrm>
              <a:off x="1541450" y="2026250"/>
              <a:ext cx="343825" cy="428975"/>
            </a:xfrm>
            <a:custGeom>
              <a:avLst/>
              <a:gdLst/>
              <a:ahLst/>
              <a:cxnLst/>
              <a:rect l="l" t="t" r="r" b="b"/>
              <a:pathLst>
                <a:path w="13753" h="17159" extrusionOk="0">
                  <a:moveTo>
                    <a:pt x="3642" y="12373"/>
                  </a:moveTo>
                  <a:lnTo>
                    <a:pt x="3672" y="12388"/>
                  </a:lnTo>
                  <a:lnTo>
                    <a:pt x="4921" y="13637"/>
                  </a:lnTo>
                  <a:cubicBezTo>
                    <a:pt x="4966" y="13682"/>
                    <a:pt x="5041" y="13697"/>
                    <a:pt x="5101" y="13697"/>
                  </a:cubicBezTo>
                  <a:cubicBezTo>
                    <a:pt x="5109" y="13705"/>
                    <a:pt x="5120" y="13709"/>
                    <a:pt x="5131" y="13709"/>
                  </a:cubicBezTo>
                  <a:cubicBezTo>
                    <a:pt x="5143" y="13709"/>
                    <a:pt x="5154" y="13705"/>
                    <a:pt x="5161" y="13697"/>
                  </a:cubicBezTo>
                  <a:lnTo>
                    <a:pt x="6079" y="13457"/>
                  </a:lnTo>
                  <a:lnTo>
                    <a:pt x="6079" y="13457"/>
                  </a:lnTo>
                  <a:lnTo>
                    <a:pt x="5282" y="16406"/>
                  </a:lnTo>
                  <a:lnTo>
                    <a:pt x="4334" y="15368"/>
                  </a:lnTo>
                  <a:cubicBezTo>
                    <a:pt x="4289" y="15312"/>
                    <a:pt x="4220" y="15281"/>
                    <a:pt x="4150" y="15281"/>
                  </a:cubicBezTo>
                  <a:cubicBezTo>
                    <a:pt x="4126" y="15281"/>
                    <a:pt x="4101" y="15285"/>
                    <a:pt x="4078" y="15292"/>
                  </a:cubicBezTo>
                  <a:lnTo>
                    <a:pt x="2739" y="15714"/>
                  </a:lnTo>
                  <a:lnTo>
                    <a:pt x="2739" y="15714"/>
                  </a:lnTo>
                  <a:lnTo>
                    <a:pt x="3642" y="12373"/>
                  </a:lnTo>
                  <a:close/>
                  <a:moveTo>
                    <a:pt x="8625" y="0"/>
                  </a:moveTo>
                  <a:cubicBezTo>
                    <a:pt x="8604" y="0"/>
                    <a:pt x="8583" y="2"/>
                    <a:pt x="8562" y="6"/>
                  </a:cubicBezTo>
                  <a:lnTo>
                    <a:pt x="6862" y="472"/>
                  </a:lnTo>
                  <a:lnTo>
                    <a:pt x="5146" y="6"/>
                  </a:lnTo>
                  <a:cubicBezTo>
                    <a:pt x="5129" y="2"/>
                    <a:pt x="5111" y="1"/>
                    <a:pt x="5092" y="1"/>
                  </a:cubicBezTo>
                  <a:cubicBezTo>
                    <a:pt x="5026" y="1"/>
                    <a:pt x="4952" y="23"/>
                    <a:pt x="4906" y="81"/>
                  </a:cubicBezTo>
                  <a:lnTo>
                    <a:pt x="3657" y="1330"/>
                  </a:lnTo>
                  <a:lnTo>
                    <a:pt x="1957" y="1781"/>
                  </a:lnTo>
                  <a:cubicBezTo>
                    <a:pt x="1881" y="1811"/>
                    <a:pt x="1806" y="1871"/>
                    <a:pt x="1776" y="1962"/>
                  </a:cubicBezTo>
                  <a:lnTo>
                    <a:pt x="1325" y="3662"/>
                  </a:lnTo>
                  <a:lnTo>
                    <a:pt x="76" y="4911"/>
                  </a:lnTo>
                  <a:cubicBezTo>
                    <a:pt x="16" y="4971"/>
                    <a:pt x="1" y="5061"/>
                    <a:pt x="16" y="5151"/>
                  </a:cubicBezTo>
                  <a:lnTo>
                    <a:pt x="467" y="6852"/>
                  </a:lnTo>
                  <a:lnTo>
                    <a:pt x="196" y="7920"/>
                  </a:lnTo>
                  <a:cubicBezTo>
                    <a:pt x="143" y="8108"/>
                    <a:pt x="291" y="8232"/>
                    <a:pt x="439" y="8232"/>
                  </a:cubicBezTo>
                  <a:cubicBezTo>
                    <a:pt x="540" y="8232"/>
                    <a:pt x="641" y="8174"/>
                    <a:pt x="678" y="8040"/>
                  </a:cubicBezTo>
                  <a:lnTo>
                    <a:pt x="979" y="6912"/>
                  </a:lnTo>
                  <a:cubicBezTo>
                    <a:pt x="994" y="6867"/>
                    <a:pt x="994" y="6822"/>
                    <a:pt x="979" y="6791"/>
                  </a:cubicBezTo>
                  <a:lnTo>
                    <a:pt x="542" y="5151"/>
                  </a:lnTo>
                  <a:lnTo>
                    <a:pt x="1731" y="3963"/>
                  </a:lnTo>
                  <a:cubicBezTo>
                    <a:pt x="1761" y="3933"/>
                    <a:pt x="1791" y="3888"/>
                    <a:pt x="1791" y="3858"/>
                  </a:cubicBezTo>
                  <a:lnTo>
                    <a:pt x="2228" y="2218"/>
                  </a:lnTo>
                  <a:lnTo>
                    <a:pt x="3852" y="1781"/>
                  </a:lnTo>
                  <a:cubicBezTo>
                    <a:pt x="3898" y="1766"/>
                    <a:pt x="3943" y="1751"/>
                    <a:pt x="3973" y="1721"/>
                  </a:cubicBezTo>
                  <a:lnTo>
                    <a:pt x="5161" y="532"/>
                  </a:lnTo>
                  <a:lnTo>
                    <a:pt x="6786" y="954"/>
                  </a:lnTo>
                  <a:cubicBezTo>
                    <a:pt x="6809" y="961"/>
                    <a:pt x="6832" y="965"/>
                    <a:pt x="6854" y="965"/>
                  </a:cubicBezTo>
                  <a:cubicBezTo>
                    <a:pt x="6877" y="965"/>
                    <a:pt x="6899" y="961"/>
                    <a:pt x="6922" y="954"/>
                  </a:cubicBezTo>
                  <a:lnTo>
                    <a:pt x="8547" y="517"/>
                  </a:lnTo>
                  <a:lnTo>
                    <a:pt x="9735" y="1706"/>
                  </a:lnTo>
                  <a:cubicBezTo>
                    <a:pt x="9781" y="1751"/>
                    <a:pt x="9811" y="1766"/>
                    <a:pt x="9856" y="1781"/>
                  </a:cubicBezTo>
                  <a:lnTo>
                    <a:pt x="11481" y="2218"/>
                  </a:lnTo>
                  <a:lnTo>
                    <a:pt x="11917" y="3842"/>
                  </a:lnTo>
                  <a:cubicBezTo>
                    <a:pt x="11932" y="3888"/>
                    <a:pt x="11947" y="3918"/>
                    <a:pt x="11992" y="3948"/>
                  </a:cubicBezTo>
                  <a:lnTo>
                    <a:pt x="13181" y="5151"/>
                  </a:lnTo>
                  <a:lnTo>
                    <a:pt x="12760" y="6776"/>
                  </a:lnTo>
                  <a:cubicBezTo>
                    <a:pt x="12745" y="6822"/>
                    <a:pt x="12745" y="6867"/>
                    <a:pt x="12760" y="6912"/>
                  </a:cubicBezTo>
                  <a:lnTo>
                    <a:pt x="13196" y="8537"/>
                  </a:lnTo>
                  <a:lnTo>
                    <a:pt x="12007" y="9725"/>
                  </a:lnTo>
                  <a:cubicBezTo>
                    <a:pt x="11962" y="9755"/>
                    <a:pt x="11947" y="9801"/>
                    <a:pt x="11932" y="9846"/>
                  </a:cubicBezTo>
                  <a:lnTo>
                    <a:pt x="11496" y="11471"/>
                  </a:lnTo>
                  <a:lnTo>
                    <a:pt x="9856" y="11907"/>
                  </a:lnTo>
                  <a:cubicBezTo>
                    <a:pt x="9826" y="11922"/>
                    <a:pt x="9781" y="11937"/>
                    <a:pt x="9750" y="11982"/>
                  </a:cubicBezTo>
                  <a:lnTo>
                    <a:pt x="8562" y="13171"/>
                  </a:lnTo>
                  <a:lnTo>
                    <a:pt x="6922" y="12735"/>
                  </a:lnTo>
                  <a:cubicBezTo>
                    <a:pt x="6899" y="12727"/>
                    <a:pt x="6877" y="12723"/>
                    <a:pt x="6854" y="12723"/>
                  </a:cubicBezTo>
                  <a:cubicBezTo>
                    <a:pt x="6832" y="12723"/>
                    <a:pt x="6809" y="12727"/>
                    <a:pt x="6786" y="12735"/>
                  </a:cubicBezTo>
                  <a:lnTo>
                    <a:pt x="5161" y="13171"/>
                  </a:lnTo>
                  <a:lnTo>
                    <a:pt x="3973" y="11982"/>
                  </a:lnTo>
                  <a:cubicBezTo>
                    <a:pt x="3943" y="11952"/>
                    <a:pt x="3898" y="11922"/>
                    <a:pt x="3852" y="11922"/>
                  </a:cubicBezTo>
                  <a:lnTo>
                    <a:pt x="3521" y="11832"/>
                  </a:lnTo>
                  <a:lnTo>
                    <a:pt x="2228" y="11486"/>
                  </a:lnTo>
                  <a:lnTo>
                    <a:pt x="1791" y="9846"/>
                  </a:lnTo>
                  <a:cubicBezTo>
                    <a:pt x="1776" y="9816"/>
                    <a:pt x="1761" y="9771"/>
                    <a:pt x="1731" y="9740"/>
                  </a:cubicBezTo>
                  <a:lnTo>
                    <a:pt x="888" y="8898"/>
                  </a:lnTo>
                  <a:cubicBezTo>
                    <a:pt x="832" y="8842"/>
                    <a:pt x="770" y="8818"/>
                    <a:pt x="710" y="8818"/>
                  </a:cubicBezTo>
                  <a:cubicBezTo>
                    <a:pt x="512" y="8818"/>
                    <a:pt x="343" y="9074"/>
                    <a:pt x="527" y="9259"/>
                  </a:cubicBezTo>
                  <a:lnTo>
                    <a:pt x="1325" y="10056"/>
                  </a:lnTo>
                  <a:lnTo>
                    <a:pt x="1791" y="11757"/>
                  </a:lnTo>
                  <a:cubicBezTo>
                    <a:pt x="1806" y="11847"/>
                    <a:pt x="1881" y="11907"/>
                    <a:pt x="1972" y="11937"/>
                  </a:cubicBezTo>
                  <a:lnTo>
                    <a:pt x="3160" y="12253"/>
                  </a:lnTo>
                  <a:lnTo>
                    <a:pt x="2137" y="16030"/>
                  </a:lnTo>
                  <a:cubicBezTo>
                    <a:pt x="2099" y="16197"/>
                    <a:pt x="2226" y="16343"/>
                    <a:pt x="2377" y="16343"/>
                  </a:cubicBezTo>
                  <a:cubicBezTo>
                    <a:pt x="2402" y="16343"/>
                    <a:pt x="2428" y="16339"/>
                    <a:pt x="2453" y="16330"/>
                  </a:cubicBezTo>
                  <a:lnTo>
                    <a:pt x="4078" y="15819"/>
                  </a:lnTo>
                  <a:lnTo>
                    <a:pt x="5222" y="17083"/>
                  </a:lnTo>
                  <a:cubicBezTo>
                    <a:pt x="5267" y="17128"/>
                    <a:pt x="5342" y="17158"/>
                    <a:pt x="5417" y="17158"/>
                  </a:cubicBezTo>
                  <a:lnTo>
                    <a:pt x="5477" y="17158"/>
                  </a:lnTo>
                  <a:cubicBezTo>
                    <a:pt x="5568" y="17143"/>
                    <a:pt x="5628" y="17068"/>
                    <a:pt x="5658" y="16977"/>
                  </a:cubicBezTo>
                  <a:lnTo>
                    <a:pt x="6636" y="13306"/>
                  </a:lnTo>
                  <a:lnTo>
                    <a:pt x="6877" y="13246"/>
                  </a:lnTo>
                  <a:lnTo>
                    <a:pt x="7102" y="13306"/>
                  </a:lnTo>
                  <a:lnTo>
                    <a:pt x="8080" y="16977"/>
                  </a:lnTo>
                  <a:cubicBezTo>
                    <a:pt x="8110" y="17068"/>
                    <a:pt x="8171" y="17143"/>
                    <a:pt x="8276" y="17158"/>
                  </a:cubicBezTo>
                  <a:lnTo>
                    <a:pt x="8321" y="17158"/>
                  </a:lnTo>
                  <a:cubicBezTo>
                    <a:pt x="8396" y="17158"/>
                    <a:pt x="8472" y="17128"/>
                    <a:pt x="8517" y="17083"/>
                  </a:cubicBezTo>
                  <a:lnTo>
                    <a:pt x="9660" y="15819"/>
                  </a:lnTo>
                  <a:lnTo>
                    <a:pt x="11285" y="16330"/>
                  </a:lnTo>
                  <a:cubicBezTo>
                    <a:pt x="11310" y="16341"/>
                    <a:pt x="11339" y="16346"/>
                    <a:pt x="11368" y="16346"/>
                  </a:cubicBezTo>
                  <a:cubicBezTo>
                    <a:pt x="11426" y="16346"/>
                    <a:pt x="11486" y="16325"/>
                    <a:pt x="11526" y="16285"/>
                  </a:cubicBezTo>
                  <a:cubicBezTo>
                    <a:pt x="11601" y="16210"/>
                    <a:pt x="11616" y="16120"/>
                    <a:pt x="11601" y="16030"/>
                  </a:cubicBezTo>
                  <a:lnTo>
                    <a:pt x="11195" y="14510"/>
                  </a:lnTo>
                  <a:cubicBezTo>
                    <a:pt x="11164" y="14364"/>
                    <a:pt x="11058" y="14302"/>
                    <a:pt x="10950" y="14302"/>
                  </a:cubicBezTo>
                  <a:cubicBezTo>
                    <a:pt x="10790" y="14302"/>
                    <a:pt x="10626" y="14439"/>
                    <a:pt x="10698" y="14645"/>
                  </a:cubicBezTo>
                  <a:lnTo>
                    <a:pt x="10999" y="15714"/>
                  </a:lnTo>
                  <a:lnTo>
                    <a:pt x="9660" y="15292"/>
                  </a:lnTo>
                  <a:cubicBezTo>
                    <a:pt x="9637" y="15285"/>
                    <a:pt x="9612" y="15281"/>
                    <a:pt x="9588" y="15281"/>
                  </a:cubicBezTo>
                  <a:cubicBezTo>
                    <a:pt x="9518" y="15281"/>
                    <a:pt x="9449" y="15312"/>
                    <a:pt x="9404" y="15368"/>
                  </a:cubicBezTo>
                  <a:lnTo>
                    <a:pt x="8456" y="16406"/>
                  </a:lnTo>
                  <a:lnTo>
                    <a:pt x="7659" y="13442"/>
                  </a:lnTo>
                  <a:lnTo>
                    <a:pt x="8592" y="13697"/>
                  </a:lnTo>
                  <a:cubicBezTo>
                    <a:pt x="8607" y="13700"/>
                    <a:pt x="8623" y="13701"/>
                    <a:pt x="8638" y="13701"/>
                  </a:cubicBezTo>
                  <a:cubicBezTo>
                    <a:pt x="8712" y="13701"/>
                    <a:pt x="8783" y="13672"/>
                    <a:pt x="8833" y="13622"/>
                  </a:cubicBezTo>
                  <a:lnTo>
                    <a:pt x="10081" y="12373"/>
                  </a:lnTo>
                  <a:lnTo>
                    <a:pt x="10096" y="12373"/>
                  </a:lnTo>
                  <a:lnTo>
                    <a:pt x="10412" y="13547"/>
                  </a:lnTo>
                  <a:cubicBezTo>
                    <a:pt x="10443" y="13667"/>
                    <a:pt x="10548" y="13743"/>
                    <a:pt x="10653" y="13743"/>
                  </a:cubicBezTo>
                  <a:lnTo>
                    <a:pt x="10728" y="13743"/>
                  </a:lnTo>
                  <a:cubicBezTo>
                    <a:pt x="10864" y="13697"/>
                    <a:pt x="10939" y="13562"/>
                    <a:pt x="10894" y="13427"/>
                  </a:cubicBezTo>
                  <a:lnTo>
                    <a:pt x="10593" y="12253"/>
                  </a:lnTo>
                  <a:lnTo>
                    <a:pt x="11782" y="11937"/>
                  </a:lnTo>
                  <a:cubicBezTo>
                    <a:pt x="11872" y="11907"/>
                    <a:pt x="11932" y="11847"/>
                    <a:pt x="11962" y="11757"/>
                  </a:cubicBezTo>
                  <a:lnTo>
                    <a:pt x="12414" y="10056"/>
                  </a:lnTo>
                  <a:lnTo>
                    <a:pt x="13662" y="8808"/>
                  </a:lnTo>
                  <a:cubicBezTo>
                    <a:pt x="13723" y="8747"/>
                    <a:pt x="13753" y="8657"/>
                    <a:pt x="13723" y="8567"/>
                  </a:cubicBezTo>
                  <a:lnTo>
                    <a:pt x="13707" y="8552"/>
                  </a:lnTo>
                  <a:lnTo>
                    <a:pt x="13241" y="6852"/>
                  </a:lnTo>
                  <a:lnTo>
                    <a:pt x="13707" y="5136"/>
                  </a:lnTo>
                  <a:cubicBezTo>
                    <a:pt x="13723" y="5061"/>
                    <a:pt x="13707" y="4956"/>
                    <a:pt x="13632" y="4896"/>
                  </a:cubicBezTo>
                  <a:lnTo>
                    <a:pt x="12383" y="3647"/>
                  </a:lnTo>
                  <a:lnTo>
                    <a:pt x="11932" y="1947"/>
                  </a:lnTo>
                  <a:cubicBezTo>
                    <a:pt x="11902" y="1871"/>
                    <a:pt x="11842" y="1796"/>
                    <a:pt x="11752" y="1766"/>
                  </a:cubicBezTo>
                  <a:lnTo>
                    <a:pt x="10051" y="1315"/>
                  </a:lnTo>
                  <a:lnTo>
                    <a:pt x="8803" y="66"/>
                  </a:lnTo>
                  <a:cubicBezTo>
                    <a:pt x="8757" y="20"/>
                    <a:pt x="8693" y="0"/>
                    <a:pt x="86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1" name="Google Shape;2410;p51">
              <a:extLst>
                <a:ext uri="{FF2B5EF4-FFF2-40B4-BE49-F238E27FC236}">
                  <a16:creationId xmlns:a16="http://schemas.microsoft.com/office/drawing/2014/main" id="{0A31A99B-455F-3826-2CC3-5C94C0EF2A14}"/>
                </a:ext>
              </a:extLst>
            </p:cNvPr>
            <p:cNvSpPr/>
            <p:nvPr/>
          </p:nvSpPr>
          <p:spPr>
            <a:xfrm>
              <a:off x="1581325" y="2065875"/>
              <a:ext cx="279500" cy="262875"/>
            </a:xfrm>
            <a:custGeom>
              <a:avLst/>
              <a:gdLst/>
              <a:ahLst/>
              <a:cxnLst/>
              <a:rect l="l" t="t" r="r" b="b"/>
              <a:pathLst>
                <a:path w="11180" h="10515" extrusionOk="0">
                  <a:moveTo>
                    <a:pt x="5793" y="1731"/>
                  </a:moveTo>
                  <a:cubicBezTo>
                    <a:pt x="5883" y="1731"/>
                    <a:pt x="5959" y="1791"/>
                    <a:pt x="5989" y="1866"/>
                  </a:cubicBezTo>
                  <a:cubicBezTo>
                    <a:pt x="6230" y="2694"/>
                    <a:pt x="6230" y="3386"/>
                    <a:pt x="5974" y="4048"/>
                  </a:cubicBezTo>
                  <a:cubicBezTo>
                    <a:pt x="5944" y="4123"/>
                    <a:pt x="5959" y="4213"/>
                    <a:pt x="6004" y="4274"/>
                  </a:cubicBezTo>
                  <a:cubicBezTo>
                    <a:pt x="6049" y="4349"/>
                    <a:pt x="6124" y="4394"/>
                    <a:pt x="6215" y="4394"/>
                  </a:cubicBezTo>
                  <a:lnTo>
                    <a:pt x="8095" y="4394"/>
                  </a:lnTo>
                  <a:cubicBezTo>
                    <a:pt x="8100" y="4394"/>
                    <a:pt x="8105" y="4394"/>
                    <a:pt x="8110" y="4394"/>
                  </a:cubicBezTo>
                  <a:cubicBezTo>
                    <a:pt x="8441" y="4394"/>
                    <a:pt x="8436" y="4906"/>
                    <a:pt x="8095" y="4921"/>
                  </a:cubicBezTo>
                  <a:lnTo>
                    <a:pt x="7448" y="4921"/>
                  </a:lnTo>
                  <a:cubicBezTo>
                    <a:pt x="7435" y="4919"/>
                    <a:pt x="7421" y="4918"/>
                    <a:pt x="7409" y="4918"/>
                  </a:cubicBezTo>
                  <a:cubicBezTo>
                    <a:pt x="7096" y="4918"/>
                    <a:pt x="7100" y="5418"/>
                    <a:pt x="7421" y="5418"/>
                  </a:cubicBezTo>
                  <a:cubicBezTo>
                    <a:pt x="7430" y="5418"/>
                    <a:pt x="7439" y="5418"/>
                    <a:pt x="7448" y="5417"/>
                  </a:cubicBezTo>
                  <a:lnTo>
                    <a:pt x="7915" y="5417"/>
                  </a:lnTo>
                  <a:cubicBezTo>
                    <a:pt x="8261" y="5417"/>
                    <a:pt x="8261" y="5944"/>
                    <a:pt x="7915" y="5944"/>
                  </a:cubicBezTo>
                  <a:lnTo>
                    <a:pt x="7448" y="5944"/>
                  </a:lnTo>
                  <a:cubicBezTo>
                    <a:pt x="7439" y="5943"/>
                    <a:pt x="7429" y="5943"/>
                    <a:pt x="7420" y="5943"/>
                  </a:cubicBezTo>
                  <a:cubicBezTo>
                    <a:pt x="7096" y="5943"/>
                    <a:pt x="7096" y="6441"/>
                    <a:pt x="7420" y="6441"/>
                  </a:cubicBezTo>
                  <a:cubicBezTo>
                    <a:pt x="7429" y="6441"/>
                    <a:pt x="7439" y="6441"/>
                    <a:pt x="7448" y="6440"/>
                  </a:cubicBezTo>
                  <a:lnTo>
                    <a:pt x="7749" y="6440"/>
                  </a:lnTo>
                  <a:cubicBezTo>
                    <a:pt x="8095" y="6440"/>
                    <a:pt x="8095" y="6967"/>
                    <a:pt x="7749" y="6967"/>
                  </a:cubicBezTo>
                  <a:lnTo>
                    <a:pt x="7283" y="6967"/>
                  </a:lnTo>
                  <a:cubicBezTo>
                    <a:pt x="7273" y="6966"/>
                    <a:pt x="7264" y="6966"/>
                    <a:pt x="7256" y="6966"/>
                  </a:cubicBezTo>
                  <a:cubicBezTo>
                    <a:pt x="6931" y="6966"/>
                    <a:pt x="6931" y="7480"/>
                    <a:pt x="7256" y="7480"/>
                  </a:cubicBezTo>
                  <a:cubicBezTo>
                    <a:pt x="7264" y="7480"/>
                    <a:pt x="7273" y="7479"/>
                    <a:pt x="7283" y="7478"/>
                  </a:cubicBezTo>
                  <a:lnTo>
                    <a:pt x="7539" y="7478"/>
                  </a:lnTo>
                  <a:cubicBezTo>
                    <a:pt x="7885" y="7478"/>
                    <a:pt x="7885" y="8005"/>
                    <a:pt x="7539" y="8005"/>
                  </a:cubicBezTo>
                  <a:lnTo>
                    <a:pt x="4785" y="8005"/>
                  </a:lnTo>
                  <a:cubicBezTo>
                    <a:pt x="4695" y="8005"/>
                    <a:pt x="4620" y="7975"/>
                    <a:pt x="4544" y="7915"/>
                  </a:cubicBezTo>
                  <a:cubicBezTo>
                    <a:pt x="4289" y="7734"/>
                    <a:pt x="3988" y="7614"/>
                    <a:pt x="3672" y="7599"/>
                  </a:cubicBezTo>
                  <a:lnTo>
                    <a:pt x="3672" y="4650"/>
                  </a:lnTo>
                  <a:cubicBezTo>
                    <a:pt x="3912" y="4409"/>
                    <a:pt x="4168" y="4183"/>
                    <a:pt x="4454" y="3988"/>
                  </a:cubicBezTo>
                  <a:cubicBezTo>
                    <a:pt x="5071" y="3536"/>
                    <a:pt x="5658" y="3100"/>
                    <a:pt x="5598" y="1942"/>
                  </a:cubicBezTo>
                  <a:cubicBezTo>
                    <a:pt x="5583" y="1881"/>
                    <a:pt x="5613" y="1836"/>
                    <a:pt x="5643" y="1791"/>
                  </a:cubicBezTo>
                  <a:cubicBezTo>
                    <a:pt x="5688" y="1746"/>
                    <a:pt x="5733" y="1731"/>
                    <a:pt x="5793" y="1731"/>
                  </a:cubicBezTo>
                  <a:close/>
                  <a:moveTo>
                    <a:pt x="3175" y="4213"/>
                  </a:moveTo>
                  <a:lnTo>
                    <a:pt x="3175" y="4620"/>
                  </a:lnTo>
                  <a:lnTo>
                    <a:pt x="3175" y="7885"/>
                  </a:lnTo>
                  <a:lnTo>
                    <a:pt x="3175" y="8140"/>
                  </a:lnTo>
                  <a:lnTo>
                    <a:pt x="1460" y="8140"/>
                  </a:lnTo>
                  <a:cubicBezTo>
                    <a:pt x="828" y="7313"/>
                    <a:pt x="497" y="6305"/>
                    <a:pt x="497" y="5267"/>
                  </a:cubicBezTo>
                  <a:cubicBezTo>
                    <a:pt x="497" y="4906"/>
                    <a:pt x="542" y="4559"/>
                    <a:pt x="617" y="4213"/>
                  </a:cubicBezTo>
                  <a:close/>
                  <a:moveTo>
                    <a:pt x="5267" y="1"/>
                  </a:moveTo>
                  <a:cubicBezTo>
                    <a:pt x="2889" y="1"/>
                    <a:pt x="813" y="1595"/>
                    <a:pt x="181" y="3897"/>
                  </a:cubicBezTo>
                  <a:cubicBezTo>
                    <a:pt x="76" y="4334"/>
                    <a:pt x="16" y="4800"/>
                    <a:pt x="16" y="5252"/>
                  </a:cubicBezTo>
                  <a:cubicBezTo>
                    <a:pt x="1" y="6455"/>
                    <a:pt x="407" y="7599"/>
                    <a:pt x="1159" y="8532"/>
                  </a:cubicBezTo>
                  <a:cubicBezTo>
                    <a:pt x="2204" y="9843"/>
                    <a:pt x="3736" y="10515"/>
                    <a:pt x="5277" y="10515"/>
                  </a:cubicBezTo>
                  <a:cubicBezTo>
                    <a:pt x="6598" y="10515"/>
                    <a:pt x="7925" y="10020"/>
                    <a:pt x="8953" y="9013"/>
                  </a:cubicBezTo>
                  <a:cubicBezTo>
                    <a:pt x="11180" y="6831"/>
                    <a:pt x="11029" y="3190"/>
                    <a:pt x="8637" y="1204"/>
                  </a:cubicBezTo>
                  <a:cubicBezTo>
                    <a:pt x="8585" y="1165"/>
                    <a:pt x="8532" y="1148"/>
                    <a:pt x="8482" y="1148"/>
                  </a:cubicBezTo>
                  <a:cubicBezTo>
                    <a:pt x="8282" y="1148"/>
                    <a:pt x="8129" y="1412"/>
                    <a:pt x="8321" y="1580"/>
                  </a:cubicBezTo>
                  <a:cubicBezTo>
                    <a:pt x="10397" y="3326"/>
                    <a:pt x="10623" y="6455"/>
                    <a:pt x="8787" y="8456"/>
                  </a:cubicBezTo>
                  <a:cubicBezTo>
                    <a:pt x="7849" y="9495"/>
                    <a:pt x="6564" y="10019"/>
                    <a:pt x="5274" y="10019"/>
                  </a:cubicBezTo>
                  <a:cubicBezTo>
                    <a:pt x="4061" y="10019"/>
                    <a:pt x="2845" y="9555"/>
                    <a:pt x="1911" y="8622"/>
                  </a:cubicBezTo>
                  <a:lnTo>
                    <a:pt x="3431" y="8622"/>
                  </a:lnTo>
                  <a:cubicBezTo>
                    <a:pt x="3566" y="8622"/>
                    <a:pt x="3687" y="8517"/>
                    <a:pt x="3687" y="8381"/>
                  </a:cubicBezTo>
                  <a:lnTo>
                    <a:pt x="3687" y="8095"/>
                  </a:lnTo>
                  <a:cubicBezTo>
                    <a:pt x="3882" y="8110"/>
                    <a:pt x="4078" y="8186"/>
                    <a:pt x="4244" y="8306"/>
                  </a:cubicBezTo>
                  <a:cubicBezTo>
                    <a:pt x="4394" y="8426"/>
                    <a:pt x="4590" y="8486"/>
                    <a:pt x="4785" y="8501"/>
                  </a:cubicBezTo>
                  <a:lnTo>
                    <a:pt x="7539" y="8501"/>
                  </a:lnTo>
                  <a:cubicBezTo>
                    <a:pt x="8140" y="8486"/>
                    <a:pt x="8501" y="7839"/>
                    <a:pt x="8201" y="7328"/>
                  </a:cubicBezTo>
                  <a:cubicBezTo>
                    <a:pt x="8532" y="7087"/>
                    <a:pt x="8607" y="6621"/>
                    <a:pt x="8381" y="6275"/>
                  </a:cubicBezTo>
                  <a:cubicBezTo>
                    <a:pt x="8577" y="6139"/>
                    <a:pt x="8682" y="5914"/>
                    <a:pt x="8682" y="5673"/>
                  </a:cubicBezTo>
                  <a:cubicBezTo>
                    <a:pt x="8682" y="5522"/>
                    <a:pt x="8637" y="5372"/>
                    <a:pt x="8562" y="5252"/>
                  </a:cubicBezTo>
                  <a:cubicBezTo>
                    <a:pt x="9133" y="4800"/>
                    <a:pt x="8817" y="3882"/>
                    <a:pt x="8095" y="3882"/>
                  </a:cubicBezTo>
                  <a:lnTo>
                    <a:pt x="6561" y="3882"/>
                  </a:lnTo>
                  <a:cubicBezTo>
                    <a:pt x="6741" y="3160"/>
                    <a:pt x="6711" y="2408"/>
                    <a:pt x="6470" y="1716"/>
                  </a:cubicBezTo>
                  <a:cubicBezTo>
                    <a:pt x="6380" y="1415"/>
                    <a:pt x="6094" y="1219"/>
                    <a:pt x="5793" y="1219"/>
                  </a:cubicBezTo>
                  <a:cubicBezTo>
                    <a:pt x="5387" y="1219"/>
                    <a:pt x="5056" y="1565"/>
                    <a:pt x="5086" y="1972"/>
                  </a:cubicBezTo>
                  <a:cubicBezTo>
                    <a:pt x="5131" y="2859"/>
                    <a:pt x="4740" y="3145"/>
                    <a:pt x="4138" y="3597"/>
                  </a:cubicBezTo>
                  <a:cubicBezTo>
                    <a:pt x="3988" y="3702"/>
                    <a:pt x="3837" y="3822"/>
                    <a:pt x="3672" y="3973"/>
                  </a:cubicBezTo>
                  <a:cubicBezTo>
                    <a:pt x="3672" y="3837"/>
                    <a:pt x="3551" y="3732"/>
                    <a:pt x="3416" y="3732"/>
                  </a:cubicBezTo>
                  <a:lnTo>
                    <a:pt x="753" y="3732"/>
                  </a:lnTo>
                  <a:cubicBezTo>
                    <a:pt x="1415" y="1806"/>
                    <a:pt x="3235" y="512"/>
                    <a:pt x="5267" y="512"/>
                  </a:cubicBezTo>
                  <a:lnTo>
                    <a:pt x="5267" y="497"/>
                  </a:lnTo>
                  <a:cubicBezTo>
                    <a:pt x="5959" y="497"/>
                    <a:pt x="6636" y="648"/>
                    <a:pt x="7268" y="948"/>
                  </a:cubicBezTo>
                  <a:cubicBezTo>
                    <a:pt x="7306" y="966"/>
                    <a:pt x="7343" y="974"/>
                    <a:pt x="7378" y="974"/>
                  </a:cubicBezTo>
                  <a:cubicBezTo>
                    <a:pt x="7614" y="974"/>
                    <a:pt x="7741" y="613"/>
                    <a:pt x="7478" y="482"/>
                  </a:cubicBezTo>
                  <a:cubicBezTo>
                    <a:pt x="6786" y="166"/>
                    <a:pt x="6034" y="1"/>
                    <a:pt x="52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82" name="Google Shape;2411;p51">
            <a:extLst>
              <a:ext uri="{FF2B5EF4-FFF2-40B4-BE49-F238E27FC236}">
                <a16:creationId xmlns:a16="http://schemas.microsoft.com/office/drawing/2014/main" id="{CD0F95C9-58EF-3F77-EC41-F2526184F85F}"/>
              </a:ext>
            </a:extLst>
          </p:cNvPr>
          <p:cNvGrpSpPr/>
          <p:nvPr/>
        </p:nvGrpSpPr>
        <p:grpSpPr>
          <a:xfrm>
            <a:off x="7721031" y="1412294"/>
            <a:ext cx="441600" cy="429100"/>
            <a:chOff x="231725" y="3046400"/>
            <a:chExt cx="441600" cy="429100"/>
          </a:xfrm>
        </p:grpSpPr>
        <p:sp>
          <p:nvSpPr>
            <p:cNvPr id="2383" name="Google Shape;2412;p51">
              <a:extLst>
                <a:ext uri="{FF2B5EF4-FFF2-40B4-BE49-F238E27FC236}">
                  <a16:creationId xmlns:a16="http://schemas.microsoft.com/office/drawing/2014/main" id="{25B02810-4193-D855-AAF3-5AE1EC407E10}"/>
                </a:ext>
              </a:extLst>
            </p:cNvPr>
            <p:cNvSpPr/>
            <p:nvPr/>
          </p:nvSpPr>
          <p:spPr>
            <a:xfrm>
              <a:off x="364875" y="3143350"/>
              <a:ext cx="175675" cy="235300"/>
            </a:xfrm>
            <a:custGeom>
              <a:avLst/>
              <a:gdLst/>
              <a:ahLst/>
              <a:cxnLst/>
              <a:rect l="l" t="t" r="r" b="b"/>
              <a:pathLst>
                <a:path w="7027" h="9412" extrusionOk="0">
                  <a:moveTo>
                    <a:pt x="3515" y="1"/>
                  </a:moveTo>
                  <a:cubicBezTo>
                    <a:pt x="3003" y="1"/>
                    <a:pt x="2481" y="165"/>
                    <a:pt x="2032" y="519"/>
                  </a:cubicBezTo>
                  <a:cubicBezTo>
                    <a:pt x="677" y="1573"/>
                    <a:pt x="843" y="3679"/>
                    <a:pt x="2348" y="4522"/>
                  </a:cubicBezTo>
                  <a:cubicBezTo>
                    <a:pt x="948" y="5018"/>
                    <a:pt x="15" y="6342"/>
                    <a:pt x="15" y="7832"/>
                  </a:cubicBezTo>
                  <a:lnTo>
                    <a:pt x="15" y="8148"/>
                  </a:lnTo>
                  <a:cubicBezTo>
                    <a:pt x="0" y="8223"/>
                    <a:pt x="46" y="8298"/>
                    <a:pt x="121" y="8343"/>
                  </a:cubicBezTo>
                  <a:cubicBezTo>
                    <a:pt x="407" y="8554"/>
                    <a:pt x="708" y="8734"/>
                    <a:pt x="1039" y="8870"/>
                  </a:cubicBezTo>
                  <a:cubicBezTo>
                    <a:pt x="1085" y="8896"/>
                    <a:pt x="1130" y="8908"/>
                    <a:pt x="1171" y="8908"/>
                  </a:cubicBezTo>
                  <a:cubicBezTo>
                    <a:pt x="1409" y="8908"/>
                    <a:pt x="1531" y="8521"/>
                    <a:pt x="1249" y="8418"/>
                  </a:cubicBezTo>
                  <a:cubicBezTo>
                    <a:pt x="993" y="8298"/>
                    <a:pt x="738" y="8163"/>
                    <a:pt x="512" y="8012"/>
                  </a:cubicBezTo>
                  <a:lnTo>
                    <a:pt x="512" y="7817"/>
                  </a:lnTo>
                  <a:cubicBezTo>
                    <a:pt x="512" y="6162"/>
                    <a:pt x="1851" y="4807"/>
                    <a:pt x="3521" y="4807"/>
                  </a:cubicBezTo>
                  <a:cubicBezTo>
                    <a:pt x="5176" y="4807"/>
                    <a:pt x="6530" y="6162"/>
                    <a:pt x="6530" y="7817"/>
                  </a:cubicBezTo>
                  <a:lnTo>
                    <a:pt x="6530" y="8012"/>
                  </a:lnTo>
                  <a:cubicBezTo>
                    <a:pt x="5629" y="8610"/>
                    <a:pt x="4578" y="8917"/>
                    <a:pt x="3514" y="8917"/>
                  </a:cubicBezTo>
                  <a:cubicBezTo>
                    <a:pt x="3104" y="8917"/>
                    <a:pt x="2693" y="8872"/>
                    <a:pt x="2287" y="8780"/>
                  </a:cubicBezTo>
                  <a:cubicBezTo>
                    <a:pt x="2268" y="8776"/>
                    <a:pt x="2250" y="8774"/>
                    <a:pt x="2233" y="8774"/>
                  </a:cubicBezTo>
                  <a:cubicBezTo>
                    <a:pt x="1960" y="8774"/>
                    <a:pt x="1885" y="9190"/>
                    <a:pt x="2182" y="9261"/>
                  </a:cubicBezTo>
                  <a:cubicBezTo>
                    <a:pt x="2618" y="9366"/>
                    <a:pt x="3070" y="9411"/>
                    <a:pt x="3521" y="9411"/>
                  </a:cubicBezTo>
                  <a:cubicBezTo>
                    <a:pt x="4740" y="9411"/>
                    <a:pt x="5913" y="9050"/>
                    <a:pt x="6922" y="8358"/>
                  </a:cubicBezTo>
                  <a:cubicBezTo>
                    <a:pt x="6982" y="8298"/>
                    <a:pt x="7027" y="8223"/>
                    <a:pt x="7027" y="8148"/>
                  </a:cubicBezTo>
                  <a:lnTo>
                    <a:pt x="7027" y="7832"/>
                  </a:lnTo>
                  <a:cubicBezTo>
                    <a:pt x="7027" y="6342"/>
                    <a:pt x="6094" y="5018"/>
                    <a:pt x="4680" y="4522"/>
                  </a:cubicBezTo>
                  <a:cubicBezTo>
                    <a:pt x="5266" y="4191"/>
                    <a:pt x="5688" y="3634"/>
                    <a:pt x="5853" y="2987"/>
                  </a:cubicBezTo>
                  <a:cubicBezTo>
                    <a:pt x="5915" y="2784"/>
                    <a:pt x="5759" y="2653"/>
                    <a:pt x="5604" y="2653"/>
                  </a:cubicBezTo>
                  <a:cubicBezTo>
                    <a:pt x="5496" y="2653"/>
                    <a:pt x="5388" y="2718"/>
                    <a:pt x="5357" y="2867"/>
                  </a:cubicBezTo>
                  <a:cubicBezTo>
                    <a:pt x="5150" y="3721"/>
                    <a:pt x="4387" y="4311"/>
                    <a:pt x="3532" y="4311"/>
                  </a:cubicBezTo>
                  <a:cubicBezTo>
                    <a:pt x="3454" y="4311"/>
                    <a:pt x="3375" y="4306"/>
                    <a:pt x="3295" y="4296"/>
                  </a:cubicBezTo>
                  <a:cubicBezTo>
                    <a:pt x="2348" y="4191"/>
                    <a:pt x="1625" y="3393"/>
                    <a:pt x="1610" y="2430"/>
                  </a:cubicBezTo>
                  <a:cubicBezTo>
                    <a:pt x="1595" y="1482"/>
                    <a:pt x="2287" y="655"/>
                    <a:pt x="3235" y="519"/>
                  </a:cubicBezTo>
                  <a:cubicBezTo>
                    <a:pt x="3327" y="506"/>
                    <a:pt x="3417" y="500"/>
                    <a:pt x="3507" y="500"/>
                  </a:cubicBezTo>
                  <a:cubicBezTo>
                    <a:pt x="4351" y="500"/>
                    <a:pt x="5111" y="1059"/>
                    <a:pt x="5342" y="1889"/>
                  </a:cubicBezTo>
                  <a:cubicBezTo>
                    <a:pt x="5379" y="2025"/>
                    <a:pt x="5485" y="2085"/>
                    <a:pt x="5591" y="2085"/>
                  </a:cubicBezTo>
                  <a:cubicBezTo>
                    <a:pt x="5741" y="2085"/>
                    <a:pt x="5891" y="1963"/>
                    <a:pt x="5838" y="1768"/>
                  </a:cubicBezTo>
                  <a:cubicBezTo>
                    <a:pt x="5537" y="663"/>
                    <a:pt x="4544" y="1"/>
                    <a:pt x="35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4" name="Google Shape;2413;p51">
              <a:extLst>
                <a:ext uri="{FF2B5EF4-FFF2-40B4-BE49-F238E27FC236}">
                  <a16:creationId xmlns:a16="http://schemas.microsoft.com/office/drawing/2014/main" id="{9F69664C-E01C-7AE8-15B3-29FF3EEFA4F9}"/>
                </a:ext>
              </a:extLst>
            </p:cNvPr>
            <p:cNvSpPr/>
            <p:nvPr/>
          </p:nvSpPr>
          <p:spPr>
            <a:xfrm>
              <a:off x="231725" y="3046400"/>
              <a:ext cx="441600" cy="429100"/>
            </a:xfrm>
            <a:custGeom>
              <a:avLst/>
              <a:gdLst/>
              <a:ahLst/>
              <a:cxnLst/>
              <a:rect l="l" t="t" r="r" b="b"/>
              <a:pathLst>
                <a:path w="17664" h="17164" extrusionOk="0">
                  <a:moveTo>
                    <a:pt x="8847" y="485"/>
                  </a:moveTo>
                  <a:cubicBezTo>
                    <a:pt x="8983" y="485"/>
                    <a:pt x="9118" y="576"/>
                    <a:pt x="9103" y="756"/>
                  </a:cubicBezTo>
                  <a:lnTo>
                    <a:pt x="9103" y="2772"/>
                  </a:lnTo>
                  <a:cubicBezTo>
                    <a:pt x="9118" y="2953"/>
                    <a:pt x="8983" y="3043"/>
                    <a:pt x="8847" y="3043"/>
                  </a:cubicBezTo>
                  <a:cubicBezTo>
                    <a:pt x="8712" y="3043"/>
                    <a:pt x="8576" y="2953"/>
                    <a:pt x="8591" y="2772"/>
                  </a:cubicBezTo>
                  <a:lnTo>
                    <a:pt x="8591" y="756"/>
                  </a:lnTo>
                  <a:cubicBezTo>
                    <a:pt x="8576" y="576"/>
                    <a:pt x="8712" y="485"/>
                    <a:pt x="8847" y="485"/>
                  </a:cubicBezTo>
                  <a:close/>
                  <a:moveTo>
                    <a:pt x="3052" y="8338"/>
                  </a:moveTo>
                  <a:cubicBezTo>
                    <a:pt x="3376" y="8338"/>
                    <a:pt x="3376" y="8837"/>
                    <a:pt x="3052" y="8837"/>
                  </a:cubicBezTo>
                  <a:cubicBezTo>
                    <a:pt x="3043" y="8837"/>
                    <a:pt x="3034" y="8837"/>
                    <a:pt x="3024" y="8836"/>
                  </a:cubicBezTo>
                  <a:lnTo>
                    <a:pt x="1008" y="8836"/>
                  </a:lnTo>
                  <a:cubicBezTo>
                    <a:pt x="873" y="8836"/>
                    <a:pt x="753" y="8731"/>
                    <a:pt x="753" y="8580"/>
                  </a:cubicBezTo>
                  <a:cubicBezTo>
                    <a:pt x="753" y="8445"/>
                    <a:pt x="873" y="8339"/>
                    <a:pt x="1008" y="8339"/>
                  </a:cubicBezTo>
                  <a:lnTo>
                    <a:pt x="3024" y="8339"/>
                  </a:lnTo>
                  <a:cubicBezTo>
                    <a:pt x="3034" y="8339"/>
                    <a:pt x="3043" y="8338"/>
                    <a:pt x="3052" y="8338"/>
                  </a:cubicBezTo>
                  <a:close/>
                  <a:moveTo>
                    <a:pt x="16671" y="8339"/>
                  </a:moveTo>
                  <a:cubicBezTo>
                    <a:pt x="16972" y="8369"/>
                    <a:pt x="16972" y="8821"/>
                    <a:pt x="16671" y="8851"/>
                  </a:cubicBezTo>
                  <a:lnTo>
                    <a:pt x="14655" y="8851"/>
                  </a:lnTo>
                  <a:cubicBezTo>
                    <a:pt x="14339" y="8821"/>
                    <a:pt x="14339" y="8369"/>
                    <a:pt x="14655" y="8339"/>
                  </a:cubicBezTo>
                  <a:close/>
                  <a:moveTo>
                    <a:pt x="8847" y="14166"/>
                  </a:moveTo>
                  <a:cubicBezTo>
                    <a:pt x="8968" y="14166"/>
                    <a:pt x="9088" y="14245"/>
                    <a:pt x="9103" y="14403"/>
                  </a:cubicBezTo>
                  <a:lnTo>
                    <a:pt x="9103" y="16419"/>
                  </a:lnTo>
                  <a:cubicBezTo>
                    <a:pt x="9088" y="16569"/>
                    <a:pt x="8968" y="16645"/>
                    <a:pt x="8847" y="16645"/>
                  </a:cubicBezTo>
                  <a:cubicBezTo>
                    <a:pt x="8727" y="16645"/>
                    <a:pt x="8606" y="16569"/>
                    <a:pt x="8591" y="16419"/>
                  </a:cubicBezTo>
                  <a:lnTo>
                    <a:pt x="8591" y="14403"/>
                  </a:lnTo>
                  <a:cubicBezTo>
                    <a:pt x="8606" y="14245"/>
                    <a:pt x="8727" y="14166"/>
                    <a:pt x="8847" y="14166"/>
                  </a:cubicBezTo>
                  <a:close/>
                  <a:moveTo>
                    <a:pt x="8832" y="0"/>
                  </a:moveTo>
                  <a:cubicBezTo>
                    <a:pt x="8456" y="0"/>
                    <a:pt x="8080" y="252"/>
                    <a:pt x="8080" y="756"/>
                  </a:cubicBezTo>
                  <a:lnTo>
                    <a:pt x="8080" y="1674"/>
                  </a:lnTo>
                  <a:cubicBezTo>
                    <a:pt x="6064" y="1885"/>
                    <a:pt x="4243" y="2968"/>
                    <a:pt x="3100" y="4653"/>
                  </a:cubicBezTo>
                  <a:cubicBezTo>
                    <a:pt x="3024" y="4774"/>
                    <a:pt x="3055" y="4924"/>
                    <a:pt x="3175" y="4999"/>
                  </a:cubicBezTo>
                  <a:cubicBezTo>
                    <a:pt x="3215" y="5028"/>
                    <a:pt x="3261" y="5041"/>
                    <a:pt x="3308" y="5041"/>
                  </a:cubicBezTo>
                  <a:cubicBezTo>
                    <a:pt x="3385" y="5041"/>
                    <a:pt x="3465" y="5005"/>
                    <a:pt x="3521" y="4939"/>
                  </a:cubicBezTo>
                  <a:cubicBezTo>
                    <a:pt x="4559" y="3389"/>
                    <a:pt x="6229" y="2381"/>
                    <a:pt x="8080" y="2171"/>
                  </a:cubicBezTo>
                  <a:lnTo>
                    <a:pt x="8080" y="2772"/>
                  </a:lnTo>
                  <a:cubicBezTo>
                    <a:pt x="8080" y="3269"/>
                    <a:pt x="8456" y="3517"/>
                    <a:pt x="8832" y="3517"/>
                  </a:cubicBezTo>
                  <a:cubicBezTo>
                    <a:pt x="9208" y="3517"/>
                    <a:pt x="9584" y="3269"/>
                    <a:pt x="9584" y="2772"/>
                  </a:cubicBezTo>
                  <a:lnTo>
                    <a:pt x="9584" y="2171"/>
                  </a:lnTo>
                  <a:cubicBezTo>
                    <a:pt x="12548" y="2532"/>
                    <a:pt x="14881" y="4864"/>
                    <a:pt x="15242" y="7828"/>
                  </a:cubicBezTo>
                  <a:lnTo>
                    <a:pt x="14655" y="7828"/>
                  </a:lnTo>
                  <a:cubicBezTo>
                    <a:pt x="13647" y="7828"/>
                    <a:pt x="13647" y="9332"/>
                    <a:pt x="14655" y="9332"/>
                  </a:cubicBezTo>
                  <a:lnTo>
                    <a:pt x="15242" y="9332"/>
                  </a:lnTo>
                  <a:cubicBezTo>
                    <a:pt x="14881" y="12296"/>
                    <a:pt x="12548" y="14629"/>
                    <a:pt x="9584" y="14990"/>
                  </a:cubicBezTo>
                  <a:lnTo>
                    <a:pt x="9584" y="14403"/>
                  </a:lnTo>
                  <a:cubicBezTo>
                    <a:pt x="9584" y="13899"/>
                    <a:pt x="9208" y="13647"/>
                    <a:pt x="8832" y="13647"/>
                  </a:cubicBezTo>
                  <a:cubicBezTo>
                    <a:pt x="8456" y="13647"/>
                    <a:pt x="8080" y="13899"/>
                    <a:pt x="8080" y="14403"/>
                  </a:cubicBezTo>
                  <a:lnTo>
                    <a:pt x="8080" y="14990"/>
                  </a:lnTo>
                  <a:cubicBezTo>
                    <a:pt x="5131" y="14629"/>
                    <a:pt x="2799" y="12296"/>
                    <a:pt x="2438" y="9332"/>
                  </a:cubicBezTo>
                  <a:lnTo>
                    <a:pt x="3024" y="9332"/>
                  </a:lnTo>
                  <a:cubicBezTo>
                    <a:pt x="4017" y="9332"/>
                    <a:pt x="4017" y="7828"/>
                    <a:pt x="3024" y="7828"/>
                  </a:cubicBezTo>
                  <a:lnTo>
                    <a:pt x="2423" y="7828"/>
                  </a:lnTo>
                  <a:cubicBezTo>
                    <a:pt x="2498" y="7196"/>
                    <a:pt x="2663" y="6579"/>
                    <a:pt x="2934" y="5992"/>
                  </a:cubicBezTo>
                  <a:cubicBezTo>
                    <a:pt x="2993" y="5805"/>
                    <a:pt x="2840" y="5657"/>
                    <a:pt x="2684" y="5657"/>
                  </a:cubicBezTo>
                  <a:cubicBezTo>
                    <a:pt x="2602" y="5657"/>
                    <a:pt x="2520" y="5698"/>
                    <a:pt x="2468" y="5797"/>
                  </a:cubicBezTo>
                  <a:cubicBezTo>
                    <a:pt x="2182" y="6444"/>
                    <a:pt x="2001" y="7136"/>
                    <a:pt x="1926" y="7828"/>
                  </a:cubicBezTo>
                  <a:lnTo>
                    <a:pt x="1008" y="7828"/>
                  </a:lnTo>
                  <a:cubicBezTo>
                    <a:pt x="0" y="7828"/>
                    <a:pt x="0" y="9332"/>
                    <a:pt x="1008" y="9332"/>
                  </a:cubicBezTo>
                  <a:lnTo>
                    <a:pt x="1926" y="9332"/>
                  </a:lnTo>
                  <a:cubicBezTo>
                    <a:pt x="2272" y="12582"/>
                    <a:pt x="4845" y="15140"/>
                    <a:pt x="8080" y="15501"/>
                  </a:cubicBezTo>
                  <a:lnTo>
                    <a:pt x="8080" y="16419"/>
                  </a:lnTo>
                  <a:cubicBezTo>
                    <a:pt x="8080" y="16916"/>
                    <a:pt x="8456" y="17164"/>
                    <a:pt x="8832" y="17164"/>
                  </a:cubicBezTo>
                  <a:cubicBezTo>
                    <a:pt x="9208" y="17164"/>
                    <a:pt x="9584" y="16916"/>
                    <a:pt x="9584" y="16419"/>
                  </a:cubicBezTo>
                  <a:lnTo>
                    <a:pt x="9584" y="15501"/>
                  </a:lnTo>
                  <a:cubicBezTo>
                    <a:pt x="12834" y="15140"/>
                    <a:pt x="15392" y="12582"/>
                    <a:pt x="15753" y="9332"/>
                  </a:cubicBezTo>
                  <a:lnTo>
                    <a:pt x="16656" y="9332"/>
                  </a:lnTo>
                  <a:cubicBezTo>
                    <a:pt x="17664" y="9332"/>
                    <a:pt x="17664" y="7828"/>
                    <a:pt x="16656" y="7828"/>
                  </a:cubicBezTo>
                  <a:lnTo>
                    <a:pt x="15753" y="7828"/>
                  </a:lnTo>
                  <a:cubicBezTo>
                    <a:pt x="15392" y="4593"/>
                    <a:pt x="12834" y="2020"/>
                    <a:pt x="9584" y="1674"/>
                  </a:cubicBezTo>
                  <a:lnTo>
                    <a:pt x="9584" y="756"/>
                  </a:lnTo>
                  <a:cubicBezTo>
                    <a:pt x="9584" y="252"/>
                    <a:pt x="9208" y="0"/>
                    <a:pt x="883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85" name="Google Shape;2414;p51">
            <a:extLst>
              <a:ext uri="{FF2B5EF4-FFF2-40B4-BE49-F238E27FC236}">
                <a16:creationId xmlns:a16="http://schemas.microsoft.com/office/drawing/2014/main" id="{0F1BE2CC-10E3-A9C2-435A-6186786663A8}"/>
              </a:ext>
            </a:extLst>
          </p:cNvPr>
          <p:cNvGrpSpPr/>
          <p:nvPr/>
        </p:nvGrpSpPr>
        <p:grpSpPr>
          <a:xfrm>
            <a:off x="7640521" y="3079403"/>
            <a:ext cx="411925" cy="439900"/>
            <a:chOff x="246563" y="2142550"/>
            <a:chExt cx="411925" cy="429200"/>
          </a:xfrm>
        </p:grpSpPr>
        <p:sp>
          <p:nvSpPr>
            <p:cNvPr id="2386" name="Google Shape;2415;p51">
              <a:extLst>
                <a:ext uri="{FF2B5EF4-FFF2-40B4-BE49-F238E27FC236}">
                  <a16:creationId xmlns:a16="http://schemas.microsoft.com/office/drawing/2014/main" id="{21B1647B-29D2-A229-8512-D1B2AD0A3307}"/>
                </a:ext>
              </a:extLst>
            </p:cNvPr>
            <p:cNvSpPr/>
            <p:nvPr/>
          </p:nvSpPr>
          <p:spPr>
            <a:xfrm>
              <a:off x="586988" y="2235625"/>
              <a:ext cx="71500" cy="314125"/>
            </a:xfrm>
            <a:custGeom>
              <a:avLst/>
              <a:gdLst/>
              <a:ahLst/>
              <a:cxnLst/>
              <a:rect l="l" t="t" r="r" b="b"/>
              <a:pathLst>
                <a:path w="2860" h="12565" extrusionOk="0">
                  <a:moveTo>
                    <a:pt x="941" y="497"/>
                  </a:moveTo>
                  <a:cubicBezTo>
                    <a:pt x="1148" y="497"/>
                    <a:pt x="1355" y="640"/>
                    <a:pt x="1355" y="926"/>
                  </a:cubicBezTo>
                  <a:lnTo>
                    <a:pt x="1355" y="1618"/>
                  </a:lnTo>
                  <a:lnTo>
                    <a:pt x="527" y="1618"/>
                  </a:lnTo>
                  <a:lnTo>
                    <a:pt x="527" y="926"/>
                  </a:lnTo>
                  <a:cubicBezTo>
                    <a:pt x="527" y="640"/>
                    <a:pt x="734" y="497"/>
                    <a:pt x="941" y="497"/>
                  </a:cubicBezTo>
                  <a:close/>
                  <a:moveTo>
                    <a:pt x="1294" y="10285"/>
                  </a:moveTo>
                  <a:lnTo>
                    <a:pt x="993" y="11564"/>
                  </a:lnTo>
                  <a:lnTo>
                    <a:pt x="888" y="11564"/>
                  </a:lnTo>
                  <a:lnTo>
                    <a:pt x="587" y="10285"/>
                  </a:lnTo>
                  <a:close/>
                  <a:moveTo>
                    <a:pt x="941" y="1"/>
                  </a:moveTo>
                  <a:cubicBezTo>
                    <a:pt x="478" y="1"/>
                    <a:pt x="15" y="309"/>
                    <a:pt x="15" y="926"/>
                  </a:cubicBezTo>
                  <a:lnTo>
                    <a:pt x="15" y="1859"/>
                  </a:lnTo>
                  <a:lnTo>
                    <a:pt x="15" y="5320"/>
                  </a:lnTo>
                  <a:cubicBezTo>
                    <a:pt x="30" y="5478"/>
                    <a:pt x="151" y="5557"/>
                    <a:pt x="271" y="5557"/>
                  </a:cubicBezTo>
                  <a:cubicBezTo>
                    <a:pt x="392" y="5557"/>
                    <a:pt x="512" y="5478"/>
                    <a:pt x="527" y="5320"/>
                  </a:cubicBezTo>
                  <a:lnTo>
                    <a:pt x="527" y="2115"/>
                  </a:lnTo>
                  <a:lnTo>
                    <a:pt x="1355" y="2115"/>
                  </a:lnTo>
                  <a:lnTo>
                    <a:pt x="1355" y="9788"/>
                  </a:lnTo>
                  <a:lnTo>
                    <a:pt x="527" y="9788"/>
                  </a:lnTo>
                  <a:lnTo>
                    <a:pt x="527" y="6418"/>
                  </a:lnTo>
                  <a:cubicBezTo>
                    <a:pt x="542" y="6237"/>
                    <a:pt x="407" y="6147"/>
                    <a:pt x="271" y="6147"/>
                  </a:cubicBezTo>
                  <a:cubicBezTo>
                    <a:pt x="136" y="6147"/>
                    <a:pt x="0" y="6237"/>
                    <a:pt x="15" y="6418"/>
                  </a:cubicBezTo>
                  <a:lnTo>
                    <a:pt x="15" y="10029"/>
                  </a:lnTo>
                  <a:cubicBezTo>
                    <a:pt x="15" y="10044"/>
                    <a:pt x="15" y="10044"/>
                    <a:pt x="15" y="10059"/>
                  </a:cubicBezTo>
                  <a:cubicBezTo>
                    <a:pt x="15" y="10059"/>
                    <a:pt x="15" y="10059"/>
                    <a:pt x="15" y="10074"/>
                  </a:cubicBezTo>
                  <a:lnTo>
                    <a:pt x="437" y="11864"/>
                  </a:lnTo>
                  <a:cubicBezTo>
                    <a:pt x="467" y="11970"/>
                    <a:pt x="572" y="12045"/>
                    <a:pt x="677" y="12045"/>
                  </a:cubicBezTo>
                  <a:lnTo>
                    <a:pt x="677" y="12316"/>
                  </a:lnTo>
                  <a:cubicBezTo>
                    <a:pt x="677" y="12481"/>
                    <a:pt x="805" y="12564"/>
                    <a:pt x="933" y="12564"/>
                  </a:cubicBezTo>
                  <a:cubicBezTo>
                    <a:pt x="1061" y="12564"/>
                    <a:pt x="1189" y="12481"/>
                    <a:pt x="1189" y="12316"/>
                  </a:cubicBezTo>
                  <a:lnTo>
                    <a:pt x="1189" y="12075"/>
                  </a:lnTo>
                  <a:cubicBezTo>
                    <a:pt x="1309" y="12075"/>
                    <a:pt x="1400" y="12000"/>
                    <a:pt x="1430" y="11895"/>
                  </a:cubicBezTo>
                  <a:lnTo>
                    <a:pt x="1851" y="10104"/>
                  </a:lnTo>
                  <a:cubicBezTo>
                    <a:pt x="1851" y="10089"/>
                    <a:pt x="1851" y="10059"/>
                    <a:pt x="1851" y="10044"/>
                  </a:cubicBezTo>
                  <a:lnTo>
                    <a:pt x="1851" y="2145"/>
                  </a:lnTo>
                  <a:cubicBezTo>
                    <a:pt x="2137" y="2190"/>
                    <a:pt x="2348" y="2356"/>
                    <a:pt x="2348" y="2551"/>
                  </a:cubicBezTo>
                  <a:lnTo>
                    <a:pt x="2348" y="5861"/>
                  </a:lnTo>
                  <a:cubicBezTo>
                    <a:pt x="2348" y="6027"/>
                    <a:pt x="2475" y="6109"/>
                    <a:pt x="2603" y="6109"/>
                  </a:cubicBezTo>
                  <a:cubicBezTo>
                    <a:pt x="2731" y="6109"/>
                    <a:pt x="2859" y="6027"/>
                    <a:pt x="2859" y="5861"/>
                  </a:cubicBezTo>
                  <a:lnTo>
                    <a:pt x="2859" y="2536"/>
                  </a:lnTo>
                  <a:cubicBezTo>
                    <a:pt x="2859" y="2055"/>
                    <a:pt x="2423" y="1678"/>
                    <a:pt x="1851" y="1633"/>
                  </a:cubicBezTo>
                  <a:lnTo>
                    <a:pt x="1866" y="1633"/>
                  </a:lnTo>
                  <a:lnTo>
                    <a:pt x="1866" y="926"/>
                  </a:lnTo>
                  <a:cubicBezTo>
                    <a:pt x="1866" y="309"/>
                    <a:pt x="1403" y="1"/>
                    <a:pt x="9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7" name="Google Shape;2416;p51">
              <a:extLst>
                <a:ext uri="{FF2B5EF4-FFF2-40B4-BE49-F238E27FC236}">
                  <a16:creationId xmlns:a16="http://schemas.microsoft.com/office/drawing/2014/main" id="{8B22CB67-B62F-0300-DE70-E79E984199C9}"/>
                </a:ext>
              </a:extLst>
            </p:cNvPr>
            <p:cNvSpPr/>
            <p:nvPr/>
          </p:nvSpPr>
          <p:spPr>
            <a:xfrm>
              <a:off x="246563" y="2142550"/>
              <a:ext cx="320500" cy="429200"/>
            </a:xfrm>
            <a:custGeom>
              <a:avLst/>
              <a:gdLst/>
              <a:ahLst/>
              <a:cxnLst/>
              <a:rect l="l" t="t" r="r" b="b"/>
              <a:pathLst>
                <a:path w="12820" h="17168" extrusionOk="0">
                  <a:moveTo>
                    <a:pt x="6365" y="497"/>
                  </a:moveTo>
                  <a:cubicBezTo>
                    <a:pt x="6967" y="497"/>
                    <a:pt x="7509" y="933"/>
                    <a:pt x="7629" y="1535"/>
                  </a:cubicBezTo>
                  <a:lnTo>
                    <a:pt x="5086" y="1535"/>
                  </a:lnTo>
                  <a:cubicBezTo>
                    <a:pt x="5222" y="933"/>
                    <a:pt x="5748" y="497"/>
                    <a:pt x="6365" y="497"/>
                  </a:cubicBezTo>
                  <a:close/>
                  <a:moveTo>
                    <a:pt x="9600" y="2046"/>
                  </a:moveTo>
                  <a:lnTo>
                    <a:pt x="9600" y="3054"/>
                  </a:lnTo>
                  <a:lnTo>
                    <a:pt x="3221" y="3054"/>
                  </a:lnTo>
                  <a:lnTo>
                    <a:pt x="3221" y="2046"/>
                  </a:lnTo>
                  <a:close/>
                  <a:moveTo>
                    <a:pt x="6365" y="0"/>
                  </a:moveTo>
                  <a:cubicBezTo>
                    <a:pt x="5463" y="0"/>
                    <a:pt x="4710" y="662"/>
                    <a:pt x="4590" y="1535"/>
                  </a:cubicBezTo>
                  <a:lnTo>
                    <a:pt x="2965" y="1535"/>
                  </a:lnTo>
                  <a:cubicBezTo>
                    <a:pt x="2830" y="1535"/>
                    <a:pt x="2709" y="1655"/>
                    <a:pt x="2709" y="1790"/>
                  </a:cubicBezTo>
                  <a:lnTo>
                    <a:pt x="2709" y="2031"/>
                  </a:lnTo>
                  <a:lnTo>
                    <a:pt x="242" y="2031"/>
                  </a:lnTo>
                  <a:cubicBezTo>
                    <a:pt x="106" y="2031"/>
                    <a:pt x="1" y="2137"/>
                    <a:pt x="1" y="2272"/>
                  </a:cubicBezTo>
                  <a:lnTo>
                    <a:pt x="1" y="16912"/>
                  </a:lnTo>
                  <a:cubicBezTo>
                    <a:pt x="1" y="17047"/>
                    <a:pt x="106" y="17167"/>
                    <a:pt x="242" y="17167"/>
                  </a:cubicBezTo>
                  <a:lnTo>
                    <a:pt x="12579" y="17167"/>
                  </a:lnTo>
                  <a:cubicBezTo>
                    <a:pt x="12715" y="17167"/>
                    <a:pt x="12820" y="17047"/>
                    <a:pt x="12820" y="16912"/>
                  </a:cubicBezTo>
                  <a:lnTo>
                    <a:pt x="12820" y="2272"/>
                  </a:lnTo>
                  <a:cubicBezTo>
                    <a:pt x="12820" y="2137"/>
                    <a:pt x="12715" y="2031"/>
                    <a:pt x="12579" y="2031"/>
                  </a:cubicBezTo>
                  <a:lnTo>
                    <a:pt x="11646" y="2031"/>
                  </a:lnTo>
                  <a:cubicBezTo>
                    <a:pt x="11345" y="2046"/>
                    <a:pt x="11345" y="2498"/>
                    <a:pt x="11646" y="2528"/>
                  </a:cubicBezTo>
                  <a:lnTo>
                    <a:pt x="12308" y="2528"/>
                  </a:lnTo>
                  <a:lnTo>
                    <a:pt x="12308" y="16656"/>
                  </a:lnTo>
                  <a:lnTo>
                    <a:pt x="482" y="16656"/>
                  </a:lnTo>
                  <a:lnTo>
                    <a:pt x="482" y="2528"/>
                  </a:lnTo>
                  <a:lnTo>
                    <a:pt x="2724" y="2528"/>
                  </a:lnTo>
                  <a:lnTo>
                    <a:pt x="2724" y="3054"/>
                  </a:lnTo>
                  <a:lnTo>
                    <a:pt x="1280" y="3054"/>
                  </a:lnTo>
                  <a:cubicBezTo>
                    <a:pt x="1129" y="3054"/>
                    <a:pt x="1024" y="3160"/>
                    <a:pt x="1024" y="3310"/>
                  </a:cubicBezTo>
                  <a:lnTo>
                    <a:pt x="1024" y="12789"/>
                  </a:lnTo>
                  <a:cubicBezTo>
                    <a:pt x="1039" y="12939"/>
                    <a:pt x="1156" y="13015"/>
                    <a:pt x="1272" y="13015"/>
                  </a:cubicBezTo>
                  <a:cubicBezTo>
                    <a:pt x="1389" y="13015"/>
                    <a:pt x="1506" y="12939"/>
                    <a:pt x="1521" y="12789"/>
                  </a:cubicBezTo>
                  <a:lnTo>
                    <a:pt x="1521" y="3551"/>
                  </a:lnTo>
                  <a:lnTo>
                    <a:pt x="11300" y="3551"/>
                  </a:lnTo>
                  <a:lnTo>
                    <a:pt x="11300" y="15633"/>
                  </a:lnTo>
                  <a:lnTo>
                    <a:pt x="1521" y="15633"/>
                  </a:lnTo>
                  <a:lnTo>
                    <a:pt x="1521" y="13887"/>
                  </a:lnTo>
                  <a:cubicBezTo>
                    <a:pt x="1506" y="13729"/>
                    <a:pt x="1389" y="13650"/>
                    <a:pt x="1272" y="13650"/>
                  </a:cubicBezTo>
                  <a:cubicBezTo>
                    <a:pt x="1156" y="13650"/>
                    <a:pt x="1039" y="13729"/>
                    <a:pt x="1024" y="13887"/>
                  </a:cubicBezTo>
                  <a:lnTo>
                    <a:pt x="1024" y="15888"/>
                  </a:lnTo>
                  <a:cubicBezTo>
                    <a:pt x="1024" y="16024"/>
                    <a:pt x="1129" y="16129"/>
                    <a:pt x="1280" y="16129"/>
                  </a:cubicBezTo>
                  <a:lnTo>
                    <a:pt x="11541" y="16129"/>
                  </a:lnTo>
                  <a:cubicBezTo>
                    <a:pt x="11692" y="16129"/>
                    <a:pt x="11797" y="16024"/>
                    <a:pt x="11797" y="15888"/>
                  </a:cubicBezTo>
                  <a:lnTo>
                    <a:pt x="11797" y="3310"/>
                  </a:lnTo>
                  <a:cubicBezTo>
                    <a:pt x="11797" y="3160"/>
                    <a:pt x="11692" y="3054"/>
                    <a:pt x="11541" y="3054"/>
                  </a:cubicBezTo>
                  <a:lnTo>
                    <a:pt x="10097" y="3054"/>
                  </a:lnTo>
                  <a:lnTo>
                    <a:pt x="10097" y="2528"/>
                  </a:lnTo>
                  <a:lnTo>
                    <a:pt x="10563" y="2528"/>
                  </a:lnTo>
                  <a:cubicBezTo>
                    <a:pt x="10573" y="2529"/>
                    <a:pt x="10582" y="2529"/>
                    <a:pt x="10591" y="2529"/>
                  </a:cubicBezTo>
                  <a:cubicBezTo>
                    <a:pt x="10915" y="2529"/>
                    <a:pt x="10915" y="2030"/>
                    <a:pt x="10591" y="2030"/>
                  </a:cubicBezTo>
                  <a:cubicBezTo>
                    <a:pt x="10582" y="2030"/>
                    <a:pt x="10573" y="2030"/>
                    <a:pt x="10563" y="2031"/>
                  </a:cubicBezTo>
                  <a:lnTo>
                    <a:pt x="10097" y="2031"/>
                  </a:lnTo>
                  <a:lnTo>
                    <a:pt x="10097" y="1790"/>
                  </a:lnTo>
                  <a:cubicBezTo>
                    <a:pt x="10097" y="1655"/>
                    <a:pt x="9991" y="1535"/>
                    <a:pt x="9856" y="1535"/>
                  </a:cubicBezTo>
                  <a:lnTo>
                    <a:pt x="8141" y="1535"/>
                  </a:lnTo>
                  <a:cubicBezTo>
                    <a:pt x="8005" y="662"/>
                    <a:pt x="7253" y="0"/>
                    <a:pt x="63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8" name="Google Shape;2417;p51">
              <a:extLst>
                <a:ext uri="{FF2B5EF4-FFF2-40B4-BE49-F238E27FC236}">
                  <a16:creationId xmlns:a16="http://schemas.microsoft.com/office/drawing/2014/main" id="{88C18B59-82A9-73B6-2F25-E8DA3D66D60A}"/>
                </a:ext>
              </a:extLst>
            </p:cNvPr>
            <p:cNvSpPr/>
            <p:nvPr/>
          </p:nvSpPr>
          <p:spPr>
            <a:xfrm>
              <a:off x="303363" y="2280200"/>
              <a:ext cx="59100" cy="63975"/>
            </a:xfrm>
            <a:custGeom>
              <a:avLst/>
              <a:gdLst/>
              <a:ahLst/>
              <a:cxnLst/>
              <a:rect l="l" t="t" r="r" b="b"/>
              <a:pathLst>
                <a:path w="2364" h="2559" extrusionOk="0">
                  <a:moveTo>
                    <a:pt x="1851" y="512"/>
                  </a:moveTo>
                  <a:lnTo>
                    <a:pt x="1851" y="2062"/>
                  </a:lnTo>
                  <a:lnTo>
                    <a:pt x="512" y="2062"/>
                  </a:lnTo>
                  <a:lnTo>
                    <a:pt x="512" y="512"/>
                  </a:lnTo>
                  <a:close/>
                  <a:moveTo>
                    <a:pt x="257" y="1"/>
                  </a:moveTo>
                  <a:cubicBezTo>
                    <a:pt x="121" y="1"/>
                    <a:pt x="1" y="121"/>
                    <a:pt x="1" y="257"/>
                  </a:cubicBezTo>
                  <a:lnTo>
                    <a:pt x="1" y="2318"/>
                  </a:lnTo>
                  <a:cubicBezTo>
                    <a:pt x="1" y="2453"/>
                    <a:pt x="121" y="2559"/>
                    <a:pt x="257" y="2559"/>
                  </a:cubicBezTo>
                  <a:lnTo>
                    <a:pt x="2107" y="2559"/>
                  </a:lnTo>
                  <a:cubicBezTo>
                    <a:pt x="2243" y="2559"/>
                    <a:pt x="2363" y="2453"/>
                    <a:pt x="2363" y="2318"/>
                  </a:cubicBezTo>
                  <a:lnTo>
                    <a:pt x="2363" y="257"/>
                  </a:lnTo>
                  <a:cubicBezTo>
                    <a:pt x="2363" y="121"/>
                    <a:pt x="2243" y="1"/>
                    <a:pt x="21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9" name="Google Shape;2418;p51">
              <a:extLst>
                <a:ext uri="{FF2B5EF4-FFF2-40B4-BE49-F238E27FC236}">
                  <a16:creationId xmlns:a16="http://schemas.microsoft.com/office/drawing/2014/main" id="{4940783A-F2F3-C2D7-E105-414C8F27B99A}"/>
                </a:ext>
              </a:extLst>
            </p:cNvPr>
            <p:cNvSpPr/>
            <p:nvPr/>
          </p:nvSpPr>
          <p:spPr>
            <a:xfrm>
              <a:off x="374088" y="2305775"/>
              <a:ext cx="132050" cy="12825"/>
            </a:xfrm>
            <a:custGeom>
              <a:avLst/>
              <a:gdLst/>
              <a:ahLst/>
              <a:cxnLst/>
              <a:rect l="l" t="t" r="r" b="b"/>
              <a:pathLst>
                <a:path w="5282" h="513" extrusionOk="0">
                  <a:moveTo>
                    <a:pt x="347" y="1"/>
                  </a:moveTo>
                  <a:cubicBezTo>
                    <a:pt x="0" y="1"/>
                    <a:pt x="0" y="512"/>
                    <a:pt x="347" y="512"/>
                  </a:cubicBezTo>
                  <a:lnTo>
                    <a:pt x="4951" y="512"/>
                  </a:lnTo>
                  <a:cubicBezTo>
                    <a:pt x="5282" y="512"/>
                    <a:pt x="5282" y="1"/>
                    <a:pt x="49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0" name="Google Shape;2419;p51">
              <a:extLst>
                <a:ext uri="{FF2B5EF4-FFF2-40B4-BE49-F238E27FC236}">
                  <a16:creationId xmlns:a16="http://schemas.microsoft.com/office/drawing/2014/main" id="{D3990ACE-D366-9CF4-8DE1-077ED40453D0}"/>
                </a:ext>
              </a:extLst>
            </p:cNvPr>
            <p:cNvSpPr/>
            <p:nvPr/>
          </p:nvSpPr>
          <p:spPr>
            <a:xfrm>
              <a:off x="303363" y="2358825"/>
              <a:ext cx="58700" cy="63975"/>
            </a:xfrm>
            <a:custGeom>
              <a:avLst/>
              <a:gdLst/>
              <a:ahLst/>
              <a:cxnLst/>
              <a:rect l="l" t="t" r="r" b="b"/>
              <a:pathLst>
                <a:path w="2348" h="2559" extrusionOk="0">
                  <a:moveTo>
                    <a:pt x="1851" y="512"/>
                  </a:moveTo>
                  <a:lnTo>
                    <a:pt x="1851" y="2077"/>
                  </a:lnTo>
                  <a:lnTo>
                    <a:pt x="512" y="2077"/>
                  </a:lnTo>
                  <a:lnTo>
                    <a:pt x="512" y="512"/>
                  </a:lnTo>
                  <a:close/>
                  <a:moveTo>
                    <a:pt x="257" y="0"/>
                  </a:moveTo>
                  <a:cubicBezTo>
                    <a:pt x="121" y="0"/>
                    <a:pt x="1" y="121"/>
                    <a:pt x="1" y="256"/>
                  </a:cubicBezTo>
                  <a:lnTo>
                    <a:pt x="1" y="2317"/>
                  </a:lnTo>
                  <a:cubicBezTo>
                    <a:pt x="1" y="2453"/>
                    <a:pt x="106" y="2558"/>
                    <a:pt x="257" y="2558"/>
                  </a:cubicBezTo>
                  <a:lnTo>
                    <a:pt x="2107" y="2558"/>
                  </a:lnTo>
                  <a:cubicBezTo>
                    <a:pt x="2243" y="2558"/>
                    <a:pt x="2348" y="2453"/>
                    <a:pt x="2348" y="2317"/>
                  </a:cubicBezTo>
                  <a:lnTo>
                    <a:pt x="2348" y="256"/>
                  </a:lnTo>
                  <a:cubicBezTo>
                    <a:pt x="2348" y="121"/>
                    <a:pt x="2243" y="0"/>
                    <a:pt x="21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1" name="Google Shape;2420;p51">
              <a:extLst>
                <a:ext uri="{FF2B5EF4-FFF2-40B4-BE49-F238E27FC236}">
                  <a16:creationId xmlns:a16="http://schemas.microsoft.com/office/drawing/2014/main" id="{AE0BCAD7-E56B-BAC8-0584-007112058845}"/>
                </a:ext>
              </a:extLst>
            </p:cNvPr>
            <p:cNvSpPr/>
            <p:nvPr/>
          </p:nvSpPr>
          <p:spPr>
            <a:xfrm>
              <a:off x="373588" y="2384750"/>
              <a:ext cx="133075" cy="12500"/>
            </a:xfrm>
            <a:custGeom>
              <a:avLst/>
              <a:gdLst/>
              <a:ahLst/>
              <a:cxnLst/>
              <a:rect l="l" t="t" r="r" b="b"/>
              <a:pathLst>
                <a:path w="5323" h="500" extrusionOk="0">
                  <a:moveTo>
                    <a:pt x="338" y="0"/>
                  </a:moveTo>
                  <a:cubicBezTo>
                    <a:pt x="0" y="0"/>
                    <a:pt x="0" y="499"/>
                    <a:pt x="338" y="499"/>
                  </a:cubicBezTo>
                  <a:cubicBezTo>
                    <a:pt x="347" y="499"/>
                    <a:pt x="357" y="499"/>
                    <a:pt x="367" y="498"/>
                  </a:cubicBezTo>
                  <a:lnTo>
                    <a:pt x="4971" y="498"/>
                  </a:lnTo>
                  <a:cubicBezTo>
                    <a:pt x="4980" y="499"/>
                    <a:pt x="4989" y="499"/>
                    <a:pt x="4998" y="499"/>
                  </a:cubicBezTo>
                  <a:cubicBezTo>
                    <a:pt x="5322" y="499"/>
                    <a:pt x="5322" y="0"/>
                    <a:pt x="4998" y="0"/>
                  </a:cubicBezTo>
                  <a:cubicBezTo>
                    <a:pt x="4989" y="0"/>
                    <a:pt x="4980" y="1"/>
                    <a:pt x="4971" y="2"/>
                  </a:cubicBezTo>
                  <a:lnTo>
                    <a:pt x="367" y="2"/>
                  </a:lnTo>
                  <a:cubicBezTo>
                    <a:pt x="357" y="1"/>
                    <a:pt x="347" y="0"/>
                    <a:pt x="3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2" name="Google Shape;2421;p51">
              <a:extLst>
                <a:ext uri="{FF2B5EF4-FFF2-40B4-BE49-F238E27FC236}">
                  <a16:creationId xmlns:a16="http://schemas.microsoft.com/office/drawing/2014/main" id="{24773BCC-1779-B55B-16A8-82A5CC0A2D56}"/>
                </a:ext>
              </a:extLst>
            </p:cNvPr>
            <p:cNvSpPr/>
            <p:nvPr/>
          </p:nvSpPr>
          <p:spPr>
            <a:xfrm>
              <a:off x="303363" y="2437775"/>
              <a:ext cx="58700" cy="63625"/>
            </a:xfrm>
            <a:custGeom>
              <a:avLst/>
              <a:gdLst/>
              <a:ahLst/>
              <a:cxnLst/>
              <a:rect l="l" t="t" r="r" b="b"/>
              <a:pathLst>
                <a:path w="2348" h="2545" extrusionOk="0">
                  <a:moveTo>
                    <a:pt x="1851" y="498"/>
                  </a:moveTo>
                  <a:lnTo>
                    <a:pt x="1851" y="2048"/>
                  </a:lnTo>
                  <a:lnTo>
                    <a:pt x="512" y="2048"/>
                  </a:lnTo>
                  <a:lnTo>
                    <a:pt x="512" y="498"/>
                  </a:lnTo>
                  <a:close/>
                  <a:moveTo>
                    <a:pt x="234" y="1"/>
                  </a:moveTo>
                  <a:cubicBezTo>
                    <a:pt x="108" y="1"/>
                    <a:pt x="1" y="115"/>
                    <a:pt x="1" y="243"/>
                  </a:cubicBezTo>
                  <a:lnTo>
                    <a:pt x="1" y="2304"/>
                  </a:lnTo>
                  <a:cubicBezTo>
                    <a:pt x="1" y="2439"/>
                    <a:pt x="121" y="2545"/>
                    <a:pt x="257" y="2545"/>
                  </a:cubicBezTo>
                  <a:lnTo>
                    <a:pt x="2107" y="2545"/>
                  </a:lnTo>
                  <a:cubicBezTo>
                    <a:pt x="2243" y="2545"/>
                    <a:pt x="2348" y="2439"/>
                    <a:pt x="2348" y="2304"/>
                  </a:cubicBezTo>
                  <a:lnTo>
                    <a:pt x="2348" y="243"/>
                  </a:lnTo>
                  <a:cubicBezTo>
                    <a:pt x="2348" y="115"/>
                    <a:pt x="2254" y="1"/>
                    <a:pt x="2130" y="1"/>
                  </a:cubicBezTo>
                  <a:cubicBezTo>
                    <a:pt x="2123" y="1"/>
                    <a:pt x="2115" y="1"/>
                    <a:pt x="2107" y="2"/>
                  </a:cubicBezTo>
                  <a:lnTo>
                    <a:pt x="257" y="2"/>
                  </a:lnTo>
                  <a:cubicBezTo>
                    <a:pt x="249" y="1"/>
                    <a:pt x="241" y="1"/>
                    <a:pt x="23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3" name="Google Shape;2422;p51">
              <a:extLst>
                <a:ext uri="{FF2B5EF4-FFF2-40B4-BE49-F238E27FC236}">
                  <a16:creationId xmlns:a16="http://schemas.microsoft.com/office/drawing/2014/main" id="{9CEF37D2-7DF7-8659-7D77-60B05B621AE7}"/>
                </a:ext>
              </a:extLst>
            </p:cNvPr>
            <p:cNvSpPr/>
            <p:nvPr/>
          </p:nvSpPr>
          <p:spPr>
            <a:xfrm>
              <a:off x="374088" y="2463400"/>
              <a:ext cx="132050" cy="12425"/>
            </a:xfrm>
            <a:custGeom>
              <a:avLst/>
              <a:gdLst/>
              <a:ahLst/>
              <a:cxnLst/>
              <a:rect l="l" t="t" r="r" b="b"/>
              <a:pathLst>
                <a:path w="5282" h="497" extrusionOk="0">
                  <a:moveTo>
                    <a:pt x="347" y="0"/>
                  </a:moveTo>
                  <a:cubicBezTo>
                    <a:pt x="0" y="0"/>
                    <a:pt x="0" y="497"/>
                    <a:pt x="347" y="497"/>
                  </a:cubicBezTo>
                  <a:lnTo>
                    <a:pt x="4951" y="497"/>
                  </a:lnTo>
                  <a:cubicBezTo>
                    <a:pt x="5282" y="497"/>
                    <a:pt x="5282" y="0"/>
                    <a:pt x="495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4" name="Google Shape;2423;p51">
              <a:extLst>
                <a:ext uri="{FF2B5EF4-FFF2-40B4-BE49-F238E27FC236}">
                  <a16:creationId xmlns:a16="http://schemas.microsoft.com/office/drawing/2014/main" id="{EC91FF69-04FE-D95F-D1FC-43CA1B49AF9A}"/>
                </a:ext>
              </a:extLst>
            </p:cNvPr>
            <p:cNvSpPr/>
            <p:nvPr/>
          </p:nvSpPr>
          <p:spPr>
            <a:xfrm>
              <a:off x="373588" y="2331700"/>
              <a:ext cx="133075" cy="12500"/>
            </a:xfrm>
            <a:custGeom>
              <a:avLst/>
              <a:gdLst/>
              <a:ahLst/>
              <a:cxnLst/>
              <a:rect l="l" t="t" r="r" b="b"/>
              <a:pathLst>
                <a:path w="5323" h="500" extrusionOk="0">
                  <a:moveTo>
                    <a:pt x="338" y="1"/>
                  </a:moveTo>
                  <a:cubicBezTo>
                    <a:pt x="0" y="1"/>
                    <a:pt x="0" y="500"/>
                    <a:pt x="338" y="500"/>
                  </a:cubicBezTo>
                  <a:cubicBezTo>
                    <a:pt x="347" y="500"/>
                    <a:pt x="357" y="499"/>
                    <a:pt x="367" y="499"/>
                  </a:cubicBezTo>
                  <a:lnTo>
                    <a:pt x="4971" y="499"/>
                  </a:lnTo>
                  <a:cubicBezTo>
                    <a:pt x="4980" y="499"/>
                    <a:pt x="4989" y="500"/>
                    <a:pt x="4998" y="500"/>
                  </a:cubicBezTo>
                  <a:cubicBezTo>
                    <a:pt x="5322" y="500"/>
                    <a:pt x="5322" y="1"/>
                    <a:pt x="4998" y="1"/>
                  </a:cubicBezTo>
                  <a:cubicBezTo>
                    <a:pt x="4989" y="1"/>
                    <a:pt x="4980" y="1"/>
                    <a:pt x="4971" y="2"/>
                  </a:cubicBezTo>
                  <a:lnTo>
                    <a:pt x="367" y="2"/>
                  </a:lnTo>
                  <a:cubicBezTo>
                    <a:pt x="357" y="1"/>
                    <a:pt x="347" y="1"/>
                    <a:pt x="3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7" name="Google Shape;2424;p51">
              <a:extLst>
                <a:ext uri="{FF2B5EF4-FFF2-40B4-BE49-F238E27FC236}">
                  <a16:creationId xmlns:a16="http://schemas.microsoft.com/office/drawing/2014/main" id="{BE88CA78-D713-BFAA-0309-25247A458991}"/>
                </a:ext>
              </a:extLst>
            </p:cNvPr>
            <p:cNvSpPr/>
            <p:nvPr/>
          </p:nvSpPr>
          <p:spPr>
            <a:xfrm>
              <a:off x="373588" y="2410325"/>
              <a:ext cx="133075" cy="12500"/>
            </a:xfrm>
            <a:custGeom>
              <a:avLst/>
              <a:gdLst/>
              <a:ahLst/>
              <a:cxnLst/>
              <a:rect l="l" t="t" r="r" b="b"/>
              <a:pathLst>
                <a:path w="5323" h="500" extrusionOk="0">
                  <a:moveTo>
                    <a:pt x="338" y="0"/>
                  </a:moveTo>
                  <a:cubicBezTo>
                    <a:pt x="0" y="0"/>
                    <a:pt x="0" y="499"/>
                    <a:pt x="338" y="499"/>
                  </a:cubicBezTo>
                  <a:cubicBezTo>
                    <a:pt x="347" y="499"/>
                    <a:pt x="357" y="499"/>
                    <a:pt x="367" y="498"/>
                  </a:cubicBezTo>
                  <a:lnTo>
                    <a:pt x="4971" y="498"/>
                  </a:lnTo>
                  <a:cubicBezTo>
                    <a:pt x="4980" y="499"/>
                    <a:pt x="4989" y="499"/>
                    <a:pt x="4998" y="499"/>
                  </a:cubicBezTo>
                  <a:cubicBezTo>
                    <a:pt x="5322" y="499"/>
                    <a:pt x="5322" y="0"/>
                    <a:pt x="4998" y="0"/>
                  </a:cubicBezTo>
                  <a:cubicBezTo>
                    <a:pt x="4989" y="0"/>
                    <a:pt x="4980" y="1"/>
                    <a:pt x="4971" y="2"/>
                  </a:cubicBezTo>
                  <a:lnTo>
                    <a:pt x="367" y="2"/>
                  </a:lnTo>
                  <a:cubicBezTo>
                    <a:pt x="357" y="1"/>
                    <a:pt x="347" y="0"/>
                    <a:pt x="3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8" name="Google Shape;2425;p51">
              <a:extLst>
                <a:ext uri="{FF2B5EF4-FFF2-40B4-BE49-F238E27FC236}">
                  <a16:creationId xmlns:a16="http://schemas.microsoft.com/office/drawing/2014/main" id="{262522D5-101B-F39B-D477-D4FB7846FDF1}"/>
                </a:ext>
              </a:extLst>
            </p:cNvPr>
            <p:cNvSpPr/>
            <p:nvPr/>
          </p:nvSpPr>
          <p:spPr>
            <a:xfrm>
              <a:off x="373563" y="2488950"/>
              <a:ext cx="133100" cy="12850"/>
            </a:xfrm>
            <a:custGeom>
              <a:avLst/>
              <a:gdLst/>
              <a:ahLst/>
              <a:cxnLst/>
              <a:rect l="l" t="t" r="r" b="b"/>
              <a:pathLst>
                <a:path w="5324" h="514" extrusionOk="0">
                  <a:moveTo>
                    <a:pt x="339" y="0"/>
                  </a:moveTo>
                  <a:cubicBezTo>
                    <a:pt x="1" y="0"/>
                    <a:pt x="1" y="514"/>
                    <a:pt x="339" y="514"/>
                  </a:cubicBezTo>
                  <a:cubicBezTo>
                    <a:pt x="348" y="514"/>
                    <a:pt x="358" y="514"/>
                    <a:pt x="368" y="513"/>
                  </a:cubicBezTo>
                  <a:lnTo>
                    <a:pt x="4972" y="513"/>
                  </a:lnTo>
                  <a:cubicBezTo>
                    <a:pt x="4981" y="514"/>
                    <a:pt x="4990" y="514"/>
                    <a:pt x="4999" y="514"/>
                  </a:cubicBezTo>
                  <a:cubicBezTo>
                    <a:pt x="5324" y="514"/>
                    <a:pt x="5324" y="0"/>
                    <a:pt x="4999" y="0"/>
                  </a:cubicBezTo>
                  <a:cubicBezTo>
                    <a:pt x="4990" y="0"/>
                    <a:pt x="4981" y="0"/>
                    <a:pt x="4972" y="1"/>
                  </a:cubicBezTo>
                  <a:lnTo>
                    <a:pt x="368" y="1"/>
                  </a:lnTo>
                  <a:cubicBezTo>
                    <a:pt x="358" y="0"/>
                    <a:pt x="348" y="0"/>
                    <a:pt x="3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39" name="Google Shape;2426;p51">
            <a:extLst>
              <a:ext uri="{FF2B5EF4-FFF2-40B4-BE49-F238E27FC236}">
                <a16:creationId xmlns:a16="http://schemas.microsoft.com/office/drawing/2014/main" id="{DDD58883-84C0-9FFE-843C-0E1E22E92555}"/>
              </a:ext>
            </a:extLst>
          </p:cNvPr>
          <p:cNvGrpSpPr/>
          <p:nvPr/>
        </p:nvGrpSpPr>
        <p:grpSpPr>
          <a:xfrm>
            <a:off x="561770" y="3004581"/>
            <a:ext cx="349750" cy="429775"/>
            <a:chOff x="6084025" y="3045825"/>
            <a:chExt cx="349750" cy="429775"/>
          </a:xfrm>
        </p:grpSpPr>
        <p:sp>
          <p:nvSpPr>
            <p:cNvPr id="2440" name="Google Shape;2427;p51">
              <a:extLst>
                <a:ext uri="{FF2B5EF4-FFF2-40B4-BE49-F238E27FC236}">
                  <a16:creationId xmlns:a16="http://schemas.microsoft.com/office/drawing/2014/main" id="{1A7887E4-B523-2641-2E7E-13C4BEE1B4FA}"/>
                </a:ext>
              </a:extLst>
            </p:cNvPr>
            <p:cNvSpPr/>
            <p:nvPr/>
          </p:nvSpPr>
          <p:spPr>
            <a:xfrm>
              <a:off x="6084025" y="3212350"/>
              <a:ext cx="39800" cy="12850"/>
            </a:xfrm>
            <a:custGeom>
              <a:avLst/>
              <a:gdLst/>
              <a:ahLst/>
              <a:cxnLst/>
              <a:rect l="l" t="t" r="r" b="b"/>
              <a:pathLst>
                <a:path w="1592" h="514" extrusionOk="0">
                  <a:moveTo>
                    <a:pt x="339" y="0"/>
                  </a:moveTo>
                  <a:cubicBezTo>
                    <a:pt x="0" y="0"/>
                    <a:pt x="0" y="514"/>
                    <a:pt x="339" y="514"/>
                  </a:cubicBezTo>
                  <a:cubicBezTo>
                    <a:pt x="348" y="514"/>
                    <a:pt x="357" y="514"/>
                    <a:pt x="367" y="513"/>
                  </a:cubicBezTo>
                  <a:lnTo>
                    <a:pt x="1240" y="513"/>
                  </a:lnTo>
                  <a:cubicBezTo>
                    <a:pt x="1249" y="514"/>
                    <a:pt x="1258" y="514"/>
                    <a:pt x="1267" y="514"/>
                  </a:cubicBezTo>
                  <a:cubicBezTo>
                    <a:pt x="1592" y="514"/>
                    <a:pt x="1592" y="0"/>
                    <a:pt x="1267" y="0"/>
                  </a:cubicBezTo>
                  <a:cubicBezTo>
                    <a:pt x="1258" y="0"/>
                    <a:pt x="1249" y="0"/>
                    <a:pt x="1240" y="1"/>
                  </a:cubicBezTo>
                  <a:lnTo>
                    <a:pt x="367" y="1"/>
                  </a:lnTo>
                  <a:cubicBezTo>
                    <a:pt x="357" y="0"/>
                    <a:pt x="348" y="0"/>
                    <a:pt x="3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41" name="Google Shape;2428;p51">
              <a:extLst>
                <a:ext uri="{FF2B5EF4-FFF2-40B4-BE49-F238E27FC236}">
                  <a16:creationId xmlns:a16="http://schemas.microsoft.com/office/drawing/2014/main" id="{8757AC47-92A7-B834-E174-A3B039F8B376}"/>
                </a:ext>
              </a:extLst>
            </p:cNvPr>
            <p:cNvGrpSpPr/>
            <p:nvPr/>
          </p:nvGrpSpPr>
          <p:grpSpPr>
            <a:xfrm>
              <a:off x="6132050" y="3045825"/>
              <a:ext cx="301725" cy="429775"/>
              <a:chOff x="6132050" y="3045825"/>
              <a:chExt cx="301725" cy="429775"/>
            </a:xfrm>
          </p:grpSpPr>
          <p:sp>
            <p:nvSpPr>
              <p:cNvPr id="2442" name="Google Shape;2429;p51">
                <a:extLst>
                  <a:ext uri="{FF2B5EF4-FFF2-40B4-BE49-F238E27FC236}">
                    <a16:creationId xmlns:a16="http://schemas.microsoft.com/office/drawing/2014/main" id="{27E6A095-FBB9-8F03-756A-CE8D485F7AEF}"/>
                  </a:ext>
                </a:extLst>
              </p:cNvPr>
              <p:cNvSpPr/>
              <p:nvPr/>
            </p:nvSpPr>
            <p:spPr>
              <a:xfrm>
                <a:off x="6352375" y="3314650"/>
                <a:ext cx="30850" cy="27975"/>
              </a:xfrm>
              <a:custGeom>
                <a:avLst/>
                <a:gdLst/>
                <a:ahLst/>
                <a:cxnLst/>
                <a:rect l="l" t="t" r="r" b="b"/>
                <a:pathLst>
                  <a:path w="1234" h="1119" extrusionOk="0">
                    <a:moveTo>
                      <a:pt x="362" y="1"/>
                    </a:moveTo>
                    <a:cubicBezTo>
                      <a:pt x="167" y="1"/>
                      <a:pt x="1" y="235"/>
                      <a:pt x="165" y="423"/>
                    </a:cubicBezTo>
                    <a:lnTo>
                      <a:pt x="782" y="1040"/>
                    </a:lnTo>
                    <a:cubicBezTo>
                      <a:pt x="835" y="1093"/>
                      <a:pt x="899" y="1119"/>
                      <a:pt x="963" y="1119"/>
                    </a:cubicBezTo>
                    <a:cubicBezTo>
                      <a:pt x="1027" y="1119"/>
                      <a:pt x="1090" y="1093"/>
                      <a:pt x="1143" y="1040"/>
                    </a:cubicBezTo>
                    <a:cubicBezTo>
                      <a:pt x="1233" y="935"/>
                      <a:pt x="1233" y="784"/>
                      <a:pt x="1143" y="679"/>
                    </a:cubicBezTo>
                    <a:lnTo>
                      <a:pt x="526" y="62"/>
                    </a:lnTo>
                    <a:cubicBezTo>
                      <a:pt x="474" y="19"/>
                      <a:pt x="417" y="1"/>
                      <a:pt x="36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3" name="Google Shape;2430;p51">
                <a:extLst>
                  <a:ext uri="{FF2B5EF4-FFF2-40B4-BE49-F238E27FC236}">
                    <a16:creationId xmlns:a16="http://schemas.microsoft.com/office/drawing/2014/main" id="{752270B1-F7CF-6D62-86BA-E56CEA978429}"/>
                  </a:ext>
                </a:extLst>
              </p:cNvPr>
              <p:cNvSpPr/>
              <p:nvPr/>
            </p:nvSpPr>
            <p:spPr>
              <a:xfrm>
                <a:off x="6395225" y="3212350"/>
                <a:ext cx="38550" cy="12850"/>
              </a:xfrm>
              <a:custGeom>
                <a:avLst/>
                <a:gdLst/>
                <a:ahLst/>
                <a:cxnLst/>
                <a:rect l="l" t="t" r="r" b="b"/>
                <a:pathLst>
                  <a:path w="1542" h="514" extrusionOk="0">
                    <a:moveTo>
                      <a:pt x="1217" y="0"/>
                    </a:moveTo>
                    <a:cubicBezTo>
                      <a:pt x="1208" y="0"/>
                      <a:pt x="1199" y="0"/>
                      <a:pt x="1189" y="1"/>
                    </a:cubicBezTo>
                    <a:lnTo>
                      <a:pt x="317" y="1"/>
                    </a:lnTo>
                    <a:cubicBezTo>
                      <a:pt x="1" y="31"/>
                      <a:pt x="1" y="483"/>
                      <a:pt x="317" y="513"/>
                    </a:cubicBezTo>
                    <a:lnTo>
                      <a:pt x="1189" y="513"/>
                    </a:lnTo>
                    <a:cubicBezTo>
                      <a:pt x="1199" y="514"/>
                      <a:pt x="1208" y="514"/>
                      <a:pt x="1217" y="514"/>
                    </a:cubicBezTo>
                    <a:cubicBezTo>
                      <a:pt x="1542" y="514"/>
                      <a:pt x="1542" y="0"/>
                      <a:pt x="121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444" name="Google Shape;2431;p51">
                <a:extLst>
                  <a:ext uri="{FF2B5EF4-FFF2-40B4-BE49-F238E27FC236}">
                    <a16:creationId xmlns:a16="http://schemas.microsoft.com/office/drawing/2014/main" id="{B4F996ED-E7C5-E423-7281-468C0D2E5CD2}"/>
                  </a:ext>
                </a:extLst>
              </p:cNvPr>
              <p:cNvGrpSpPr/>
              <p:nvPr/>
            </p:nvGrpSpPr>
            <p:grpSpPr>
              <a:xfrm>
                <a:off x="6132050" y="3045825"/>
                <a:ext cx="263950" cy="429775"/>
                <a:chOff x="6132050" y="3045825"/>
                <a:chExt cx="263950" cy="429775"/>
              </a:xfrm>
            </p:grpSpPr>
            <p:sp>
              <p:nvSpPr>
                <p:cNvPr id="2446" name="Google Shape;2432;p51">
                  <a:extLst>
                    <a:ext uri="{FF2B5EF4-FFF2-40B4-BE49-F238E27FC236}">
                      <a16:creationId xmlns:a16="http://schemas.microsoft.com/office/drawing/2014/main" id="{8557C8D2-E49B-6297-BD3F-180519A5435D}"/>
                    </a:ext>
                  </a:extLst>
                </p:cNvPr>
                <p:cNvSpPr/>
                <p:nvPr/>
              </p:nvSpPr>
              <p:spPr>
                <a:xfrm>
                  <a:off x="6132675" y="3092375"/>
                  <a:ext cx="263325" cy="383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33" h="15329" extrusionOk="0">
                      <a:moveTo>
                        <a:pt x="6817" y="11857"/>
                      </a:moveTo>
                      <a:lnTo>
                        <a:pt x="6817" y="12308"/>
                      </a:lnTo>
                      <a:lnTo>
                        <a:pt x="3296" y="12308"/>
                      </a:lnTo>
                      <a:lnTo>
                        <a:pt x="3296" y="11857"/>
                      </a:lnTo>
                      <a:close/>
                      <a:moveTo>
                        <a:pt x="6817" y="12820"/>
                      </a:moveTo>
                      <a:lnTo>
                        <a:pt x="6817" y="13060"/>
                      </a:lnTo>
                      <a:cubicBezTo>
                        <a:pt x="6817" y="13151"/>
                        <a:pt x="6817" y="13226"/>
                        <a:pt x="6802" y="13316"/>
                      </a:cubicBezTo>
                      <a:lnTo>
                        <a:pt x="5131" y="13316"/>
                      </a:lnTo>
                      <a:cubicBezTo>
                        <a:pt x="4785" y="13316"/>
                        <a:pt x="4785" y="13828"/>
                        <a:pt x="5131" y="13828"/>
                      </a:cubicBezTo>
                      <a:lnTo>
                        <a:pt x="6651" y="13828"/>
                      </a:lnTo>
                      <a:cubicBezTo>
                        <a:pt x="6350" y="14430"/>
                        <a:pt x="5733" y="14821"/>
                        <a:pt x="5056" y="14821"/>
                      </a:cubicBezTo>
                      <a:cubicBezTo>
                        <a:pt x="4379" y="14821"/>
                        <a:pt x="3762" y="14430"/>
                        <a:pt x="3461" y="13828"/>
                      </a:cubicBezTo>
                      <a:lnTo>
                        <a:pt x="4033" y="13828"/>
                      </a:lnTo>
                      <a:cubicBezTo>
                        <a:pt x="4364" y="13828"/>
                        <a:pt x="4364" y="13316"/>
                        <a:pt x="4033" y="13316"/>
                      </a:cubicBezTo>
                      <a:lnTo>
                        <a:pt x="3326" y="13316"/>
                      </a:lnTo>
                      <a:cubicBezTo>
                        <a:pt x="3311" y="13226"/>
                        <a:pt x="3296" y="13151"/>
                        <a:pt x="3296" y="13060"/>
                      </a:cubicBezTo>
                      <a:lnTo>
                        <a:pt x="3296" y="12820"/>
                      </a:lnTo>
                      <a:close/>
                      <a:moveTo>
                        <a:pt x="5075" y="0"/>
                      </a:moveTo>
                      <a:cubicBezTo>
                        <a:pt x="3225" y="0"/>
                        <a:pt x="1514" y="1006"/>
                        <a:pt x="633" y="2634"/>
                      </a:cubicBezTo>
                      <a:cubicBezTo>
                        <a:pt x="501" y="2837"/>
                        <a:pt x="670" y="3019"/>
                        <a:pt x="846" y="3019"/>
                      </a:cubicBezTo>
                      <a:cubicBezTo>
                        <a:pt x="930" y="3019"/>
                        <a:pt x="1015" y="2977"/>
                        <a:pt x="1069" y="2874"/>
                      </a:cubicBezTo>
                      <a:cubicBezTo>
                        <a:pt x="1906" y="1339"/>
                        <a:pt x="3468" y="505"/>
                        <a:pt x="5058" y="505"/>
                      </a:cubicBezTo>
                      <a:cubicBezTo>
                        <a:pt x="6069" y="505"/>
                        <a:pt x="7091" y="843"/>
                        <a:pt x="7945" y="1550"/>
                      </a:cubicBezTo>
                      <a:cubicBezTo>
                        <a:pt x="10157" y="3371"/>
                        <a:pt x="10157" y="6741"/>
                        <a:pt x="7960" y="8562"/>
                      </a:cubicBezTo>
                      <a:cubicBezTo>
                        <a:pt x="7900" y="8607"/>
                        <a:pt x="7840" y="8652"/>
                        <a:pt x="7795" y="8712"/>
                      </a:cubicBezTo>
                      <a:cubicBezTo>
                        <a:pt x="7163" y="9299"/>
                        <a:pt x="6817" y="10126"/>
                        <a:pt x="6817" y="10984"/>
                      </a:cubicBezTo>
                      <a:lnTo>
                        <a:pt x="6817" y="11360"/>
                      </a:lnTo>
                      <a:lnTo>
                        <a:pt x="5944" y="11360"/>
                      </a:lnTo>
                      <a:lnTo>
                        <a:pt x="5944" y="9991"/>
                      </a:lnTo>
                      <a:cubicBezTo>
                        <a:pt x="5944" y="9826"/>
                        <a:pt x="5816" y="9743"/>
                        <a:pt x="5688" y="9743"/>
                      </a:cubicBezTo>
                      <a:cubicBezTo>
                        <a:pt x="5560" y="9743"/>
                        <a:pt x="5432" y="9826"/>
                        <a:pt x="5432" y="9991"/>
                      </a:cubicBezTo>
                      <a:lnTo>
                        <a:pt x="5432" y="11360"/>
                      </a:lnTo>
                      <a:lnTo>
                        <a:pt x="4620" y="11360"/>
                      </a:lnTo>
                      <a:lnTo>
                        <a:pt x="4620" y="8291"/>
                      </a:lnTo>
                      <a:lnTo>
                        <a:pt x="5432" y="8291"/>
                      </a:lnTo>
                      <a:lnTo>
                        <a:pt x="5432" y="8893"/>
                      </a:lnTo>
                      <a:cubicBezTo>
                        <a:pt x="5432" y="9058"/>
                        <a:pt x="5560" y="9141"/>
                        <a:pt x="5688" y="9141"/>
                      </a:cubicBezTo>
                      <a:cubicBezTo>
                        <a:pt x="5816" y="9141"/>
                        <a:pt x="5944" y="9058"/>
                        <a:pt x="5944" y="8893"/>
                      </a:cubicBezTo>
                      <a:lnTo>
                        <a:pt x="5944" y="8050"/>
                      </a:lnTo>
                      <a:cubicBezTo>
                        <a:pt x="5944" y="7900"/>
                        <a:pt x="5824" y="7794"/>
                        <a:pt x="5688" y="7794"/>
                      </a:cubicBezTo>
                      <a:lnTo>
                        <a:pt x="5312" y="7794"/>
                      </a:lnTo>
                      <a:lnTo>
                        <a:pt x="5312" y="7223"/>
                      </a:lnTo>
                      <a:cubicBezTo>
                        <a:pt x="5809" y="7208"/>
                        <a:pt x="6215" y="6801"/>
                        <a:pt x="6215" y="6290"/>
                      </a:cubicBezTo>
                      <a:lnTo>
                        <a:pt x="6215" y="5944"/>
                      </a:lnTo>
                      <a:cubicBezTo>
                        <a:pt x="6215" y="5628"/>
                        <a:pt x="6004" y="5342"/>
                        <a:pt x="5703" y="5252"/>
                      </a:cubicBezTo>
                      <a:lnTo>
                        <a:pt x="4575" y="4875"/>
                      </a:lnTo>
                      <a:cubicBezTo>
                        <a:pt x="4469" y="4830"/>
                        <a:pt x="4409" y="4740"/>
                        <a:pt x="4409" y="4635"/>
                      </a:cubicBezTo>
                      <a:lnTo>
                        <a:pt x="4409" y="4153"/>
                      </a:lnTo>
                      <a:cubicBezTo>
                        <a:pt x="4409" y="3958"/>
                        <a:pt x="4560" y="3792"/>
                        <a:pt x="4755" y="3792"/>
                      </a:cubicBezTo>
                      <a:lnTo>
                        <a:pt x="5372" y="3792"/>
                      </a:lnTo>
                      <a:cubicBezTo>
                        <a:pt x="5553" y="3792"/>
                        <a:pt x="5718" y="3958"/>
                        <a:pt x="5718" y="4153"/>
                      </a:cubicBezTo>
                      <a:cubicBezTo>
                        <a:pt x="5718" y="4319"/>
                        <a:pt x="5842" y="4402"/>
                        <a:pt x="5967" y="4402"/>
                      </a:cubicBezTo>
                      <a:cubicBezTo>
                        <a:pt x="6091" y="4402"/>
                        <a:pt x="6215" y="4319"/>
                        <a:pt x="6215" y="4153"/>
                      </a:cubicBezTo>
                      <a:cubicBezTo>
                        <a:pt x="6215" y="3672"/>
                        <a:pt x="5839" y="3296"/>
                        <a:pt x="5372" y="3296"/>
                      </a:cubicBezTo>
                      <a:lnTo>
                        <a:pt x="5312" y="3296"/>
                      </a:lnTo>
                      <a:lnTo>
                        <a:pt x="5312" y="2739"/>
                      </a:lnTo>
                      <a:cubicBezTo>
                        <a:pt x="5297" y="2588"/>
                        <a:pt x="5180" y="2513"/>
                        <a:pt x="5064" y="2513"/>
                      </a:cubicBezTo>
                      <a:cubicBezTo>
                        <a:pt x="4947" y="2513"/>
                        <a:pt x="4831" y="2588"/>
                        <a:pt x="4816" y="2739"/>
                      </a:cubicBezTo>
                      <a:lnTo>
                        <a:pt x="4816" y="3296"/>
                      </a:lnTo>
                      <a:lnTo>
                        <a:pt x="4755" y="3296"/>
                      </a:lnTo>
                      <a:cubicBezTo>
                        <a:pt x="4289" y="3296"/>
                        <a:pt x="3913" y="3672"/>
                        <a:pt x="3913" y="4153"/>
                      </a:cubicBezTo>
                      <a:lnTo>
                        <a:pt x="3913" y="4650"/>
                      </a:lnTo>
                      <a:cubicBezTo>
                        <a:pt x="3913" y="4966"/>
                        <a:pt x="4108" y="5252"/>
                        <a:pt x="4424" y="5342"/>
                      </a:cubicBezTo>
                      <a:lnTo>
                        <a:pt x="5553" y="5718"/>
                      </a:lnTo>
                      <a:cubicBezTo>
                        <a:pt x="5643" y="5748"/>
                        <a:pt x="5718" y="5838"/>
                        <a:pt x="5703" y="5944"/>
                      </a:cubicBezTo>
                      <a:lnTo>
                        <a:pt x="5703" y="6290"/>
                      </a:lnTo>
                      <a:cubicBezTo>
                        <a:pt x="5718" y="6530"/>
                        <a:pt x="5523" y="6711"/>
                        <a:pt x="5282" y="6711"/>
                      </a:cubicBezTo>
                      <a:lnTo>
                        <a:pt x="4831" y="6711"/>
                      </a:lnTo>
                      <a:cubicBezTo>
                        <a:pt x="4605" y="6711"/>
                        <a:pt x="4409" y="6530"/>
                        <a:pt x="4409" y="6290"/>
                      </a:cubicBezTo>
                      <a:cubicBezTo>
                        <a:pt x="4424" y="6109"/>
                        <a:pt x="4289" y="6019"/>
                        <a:pt x="4154" y="6019"/>
                      </a:cubicBezTo>
                      <a:cubicBezTo>
                        <a:pt x="4018" y="6019"/>
                        <a:pt x="3883" y="6109"/>
                        <a:pt x="3898" y="6290"/>
                      </a:cubicBezTo>
                      <a:cubicBezTo>
                        <a:pt x="3913" y="6786"/>
                        <a:pt x="4304" y="7193"/>
                        <a:pt x="4800" y="7223"/>
                      </a:cubicBezTo>
                      <a:lnTo>
                        <a:pt x="4800" y="7779"/>
                      </a:lnTo>
                      <a:lnTo>
                        <a:pt x="4364" y="7779"/>
                      </a:lnTo>
                      <a:cubicBezTo>
                        <a:pt x="4229" y="7779"/>
                        <a:pt x="4123" y="7900"/>
                        <a:pt x="4123" y="8035"/>
                      </a:cubicBezTo>
                      <a:lnTo>
                        <a:pt x="4123" y="11345"/>
                      </a:lnTo>
                      <a:lnTo>
                        <a:pt x="3296" y="11345"/>
                      </a:lnTo>
                      <a:lnTo>
                        <a:pt x="3296" y="10969"/>
                      </a:lnTo>
                      <a:cubicBezTo>
                        <a:pt x="3296" y="10036"/>
                        <a:pt x="2875" y="9148"/>
                        <a:pt x="2152" y="8562"/>
                      </a:cubicBezTo>
                      <a:cubicBezTo>
                        <a:pt x="1099" y="7689"/>
                        <a:pt x="497" y="6395"/>
                        <a:pt x="512" y="5026"/>
                      </a:cubicBezTo>
                      <a:cubicBezTo>
                        <a:pt x="512" y="4650"/>
                        <a:pt x="558" y="4259"/>
                        <a:pt x="663" y="3897"/>
                      </a:cubicBezTo>
                      <a:cubicBezTo>
                        <a:pt x="699" y="3708"/>
                        <a:pt x="551" y="3589"/>
                        <a:pt x="404" y="3589"/>
                      </a:cubicBezTo>
                      <a:cubicBezTo>
                        <a:pt x="306" y="3589"/>
                        <a:pt x="209" y="3642"/>
                        <a:pt x="166" y="3762"/>
                      </a:cubicBezTo>
                      <a:cubicBezTo>
                        <a:pt x="61" y="4183"/>
                        <a:pt x="1" y="4605"/>
                        <a:pt x="1" y="5026"/>
                      </a:cubicBezTo>
                      <a:cubicBezTo>
                        <a:pt x="1" y="6530"/>
                        <a:pt x="663" y="7975"/>
                        <a:pt x="1836" y="8938"/>
                      </a:cubicBezTo>
                      <a:cubicBezTo>
                        <a:pt x="2438" y="9449"/>
                        <a:pt x="2799" y="10187"/>
                        <a:pt x="2799" y="10969"/>
                      </a:cubicBezTo>
                      <a:lnTo>
                        <a:pt x="2799" y="13045"/>
                      </a:lnTo>
                      <a:cubicBezTo>
                        <a:pt x="2814" y="13256"/>
                        <a:pt x="2829" y="13452"/>
                        <a:pt x="2875" y="13647"/>
                      </a:cubicBezTo>
                      <a:cubicBezTo>
                        <a:pt x="3168" y="14768"/>
                        <a:pt x="4112" y="15329"/>
                        <a:pt x="5056" y="15329"/>
                      </a:cubicBezTo>
                      <a:cubicBezTo>
                        <a:pt x="6000" y="15329"/>
                        <a:pt x="6945" y="14768"/>
                        <a:pt x="7238" y="13647"/>
                      </a:cubicBezTo>
                      <a:cubicBezTo>
                        <a:pt x="7283" y="13452"/>
                        <a:pt x="7313" y="13256"/>
                        <a:pt x="7313" y="13060"/>
                      </a:cubicBezTo>
                      <a:lnTo>
                        <a:pt x="7313" y="10984"/>
                      </a:lnTo>
                      <a:cubicBezTo>
                        <a:pt x="7328" y="10262"/>
                        <a:pt x="7629" y="9570"/>
                        <a:pt x="8156" y="9073"/>
                      </a:cubicBezTo>
                      <a:cubicBezTo>
                        <a:pt x="8201" y="9028"/>
                        <a:pt x="8246" y="8983"/>
                        <a:pt x="8291" y="8938"/>
                      </a:cubicBezTo>
                      <a:cubicBezTo>
                        <a:pt x="9916" y="7584"/>
                        <a:pt x="10533" y="5372"/>
                        <a:pt x="9826" y="3371"/>
                      </a:cubicBezTo>
                      <a:cubicBezTo>
                        <a:pt x="9119" y="1370"/>
                        <a:pt x="7238" y="31"/>
                        <a:pt x="5131" y="1"/>
                      </a:cubicBezTo>
                      <a:lnTo>
                        <a:pt x="5116" y="1"/>
                      </a:lnTo>
                      <a:cubicBezTo>
                        <a:pt x="5103" y="0"/>
                        <a:pt x="5089" y="0"/>
                        <a:pt x="5075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47" name="Google Shape;2433;p51">
                  <a:extLst>
                    <a:ext uri="{FF2B5EF4-FFF2-40B4-BE49-F238E27FC236}">
                      <a16:creationId xmlns:a16="http://schemas.microsoft.com/office/drawing/2014/main" id="{58BE5479-C74E-7412-A63F-CD774E04891A}"/>
                    </a:ext>
                  </a:extLst>
                </p:cNvPr>
                <p:cNvSpPr/>
                <p:nvPr/>
              </p:nvSpPr>
              <p:spPr>
                <a:xfrm>
                  <a:off x="6252300" y="3045825"/>
                  <a:ext cx="13375" cy="35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5" h="1412" extrusionOk="0">
                      <a:moveTo>
                        <a:pt x="269" y="1"/>
                      </a:moveTo>
                      <a:cubicBezTo>
                        <a:pt x="136" y="1"/>
                        <a:pt x="0" y="95"/>
                        <a:pt x="15" y="283"/>
                      </a:cubicBezTo>
                      <a:lnTo>
                        <a:pt x="15" y="1155"/>
                      </a:lnTo>
                      <a:cubicBezTo>
                        <a:pt x="15" y="1291"/>
                        <a:pt x="136" y="1411"/>
                        <a:pt x="271" y="1411"/>
                      </a:cubicBezTo>
                      <a:cubicBezTo>
                        <a:pt x="407" y="1411"/>
                        <a:pt x="527" y="1291"/>
                        <a:pt x="512" y="1155"/>
                      </a:cubicBezTo>
                      <a:lnTo>
                        <a:pt x="512" y="283"/>
                      </a:lnTo>
                      <a:cubicBezTo>
                        <a:pt x="535" y="95"/>
                        <a:pt x="403" y="1"/>
                        <a:pt x="269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48" name="Google Shape;2434;p51">
                  <a:extLst>
                    <a:ext uri="{FF2B5EF4-FFF2-40B4-BE49-F238E27FC236}">
                      <a16:creationId xmlns:a16="http://schemas.microsoft.com/office/drawing/2014/main" id="{37194ABF-D4EC-8C3C-F401-56CE5166E448}"/>
                    </a:ext>
                  </a:extLst>
                </p:cNvPr>
                <p:cNvSpPr/>
                <p:nvPr/>
              </p:nvSpPr>
              <p:spPr>
                <a:xfrm>
                  <a:off x="6132050" y="3094600"/>
                  <a:ext cx="33375" cy="28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5" h="1146" extrusionOk="0">
                      <a:moveTo>
                        <a:pt x="380" y="0"/>
                      </a:moveTo>
                      <a:cubicBezTo>
                        <a:pt x="177" y="0"/>
                        <a:pt x="1" y="270"/>
                        <a:pt x="206" y="453"/>
                      </a:cubicBezTo>
                      <a:lnTo>
                        <a:pt x="823" y="1070"/>
                      </a:lnTo>
                      <a:cubicBezTo>
                        <a:pt x="868" y="1115"/>
                        <a:pt x="929" y="1145"/>
                        <a:pt x="1004" y="1145"/>
                      </a:cubicBezTo>
                      <a:cubicBezTo>
                        <a:pt x="1230" y="1145"/>
                        <a:pt x="1335" y="875"/>
                        <a:pt x="1184" y="709"/>
                      </a:cubicBezTo>
                      <a:lnTo>
                        <a:pt x="568" y="92"/>
                      </a:lnTo>
                      <a:cubicBezTo>
                        <a:pt x="510" y="27"/>
                        <a:pt x="443" y="0"/>
                        <a:pt x="38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49" name="Google Shape;2435;p51">
                  <a:extLst>
                    <a:ext uri="{FF2B5EF4-FFF2-40B4-BE49-F238E27FC236}">
                      <a16:creationId xmlns:a16="http://schemas.microsoft.com/office/drawing/2014/main" id="{08C90A07-A464-D7E8-ECDE-5A4911D63F22}"/>
                    </a:ext>
                  </a:extLst>
                </p:cNvPr>
                <p:cNvSpPr/>
                <p:nvPr/>
              </p:nvSpPr>
              <p:spPr>
                <a:xfrm>
                  <a:off x="6133050" y="3314500"/>
                  <a:ext cx="30875" cy="28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5" h="1122" extrusionOk="0">
                      <a:moveTo>
                        <a:pt x="964" y="0"/>
                      </a:moveTo>
                      <a:cubicBezTo>
                        <a:pt x="900" y="0"/>
                        <a:pt x="836" y="23"/>
                        <a:pt x="783" y="68"/>
                      </a:cubicBezTo>
                      <a:lnTo>
                        <a:pt x="166" y="685"/>
                      </a:lnTo>
                      <a:cubicBezTo>
                        <a:pt x="1" y="850"/>
                        <a:pt x="121" y="1121"/>
                        <a:pt x="347" y="1121"/>
                      </a:cubicBezTo>
                      <a:cubicBezTo>
                        <a:pt x="407" y="1121"/>
                        <a:pt x="467" y="1091"/>
                        <a:pt x="528" y="1046"/>
                      </a:cubicBezTo>
                      <a:lnTo>
                        <a:pt x="1144" y="429"/>
                      </a:lnTo>
                      <a:cubicBezTo>
                        <a:pt x="1235" y="324"/>
                        <a:pt x="1235" y="173"/>
                        <a:pt x="1144" y="68"/>
                      </a:cubicBezTo>
                      <a:cubicBezTo>
                        <a:pt x="1092" y="23"/>
                        <a:pt x="1028" y="0"/>
                        <a:pt x="964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445" name="Google Shape;2436;p51">
                <a:extLst>
                  <a:ext uri="{FF2B5EF4-FFF2-40B4-BE49-F238E27FC236}">
                    <a16:creationId xmlns:a16="http://schemas.microsoft.com/office/drawing/2014/main" id="{54EEB550-8495-C506-B56E-121C3AEADC31}"/>
                  </a:ext>
                </a:extLst>
              </p:cNvPr>
              <p:cNvSpPr/>
              <p:nvPr/>
            </p:nvSpPr>
            <p:spPr>
              <a:xfrm>
                <a:off x="6352350" y="3094900"/>
                <a:ext cx="32950" cy="28350"/>
              </a:xfrm>
              <a:custGeom>
                <a:avLst/>
                <a:gdLst/>
                <a:ahLst/>
                <a:cxnLst/>
                <a:rect l="l" t="t" r="r" b="b"/>
                <a:pathLst>
                  <a:path w="1318" h="1134" extrusionOk="0">
                    <a:moveTo>
                      <a:pt x="959" y="1"/>
                    </a:moveTo>
                    <a:cubicBezTo>
                      <a:pt x="901" y="1"/>
                      <a:pt x="839" y="24"/>
                      <a:pt x="783" y="80"/>
                    </a:cubicBezTo>
                    <a:lnTo>
                      <a:pt x="166" y="697"/>
                    </a:lnTo>
                    <a:cubicBezTo>
                      <a:pt x="1" y="863"/>
                      <a:pt x="121" y="1133"/>
                      <a:pt x="347" y="1133"/>
                    </a:cubicBezTo>
                    <a:cubicBezTo>
                      <a:pt x="407" y="1133"/>
                      <a:pt x="467" y="1103"/>
                      <a:pt x="527" y="1058"/>
                    </a:cubicBezTo>
                    <a:lnTo>
                      <a:pt x="1144" y="441"/>
                    </a:lnTo>
                    <a:cubicBezTo>
                      <a:pt x="1317" y="256"/>
                      <a:pt x="1154" y="1"/>
                      <a:pt x="95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2450" name="Picture 2449" descr="A blue text on a blue background&#10;&#10;Description automatically generated">
            <a:extLst>
              <a:ext uri="{FF2B5EF4-FFF2-40B4-BE49-F238E27FC236}">
                <a16:creationId xmlns:a16="http://schemas.microsoft.com/office/drawing/2014/main" id="{AC99C01B-551F-981C-2E0C-BCD789DF25E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38887" y="381734"/>
            <a:ext cx="1276474" cy="4336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3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3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3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3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3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3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3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3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3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3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3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71" grpId="0"/>
      <p:bldP spid="2373" grpId="0"/>
      <p:bldP spid="2375" grpId="0"/>
      <p:bldP spid="237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43"/>
          <p:cNvSpPr txBox="1">
            <a:spLocks noGrp="1"/>
          </p:cNvSpPr>
          <p:nvPr>
            <p:ph type="title" idx="2"/>
          </p:nvPr>
        </p:nvSpPr>
        <p:spPr>
          <a:xfrm>
            <a:off x="2096723" y="1673700"/>
            <a:ext cx="4950554" cy="179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Cyrl-RS" sz="6000" dirty="0"/>
              <a:t>Демо апликација</a:t>
            </a:r>
            <a:endParaRPr sz="6000" dirty="0"/>
          </a:p>
        </p:txBody>
      </p:sp>
      <p:pic>
        <p:nvPicPr>
          <p:cNvPr id="6" name="Picture 5" descr="A blue text on a blue background&#10;&#10;Description automatically generated">
            <a:extLst>
              <a:ext uri="{FF2B5EF4-FFF2-40B4-BE49-F238E27FC236}">
                <a16:creationId xmlns:a16="http://schemas.microsoft.com/office/drawing/2014/main" id="{AB97658A-E502-C6EA-AD6F-8419BFC47B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8887" y="373025"/>
            <a:ext cx="1276474" cy="4336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6" name="Google Shape;2216;p45"/>
          <p:cNvSpPr txBox="1">
            <a:spLocks noGrp="1"/>
          </p:cNvSpPr>
          <p:nvPr>
            <p:ph type="ctrTitle" idx="6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</a:t>
            </a:r>
            <a:r>
              <a:rPr lang="sr-Cyrl-RS" dirty="0"/>
              <a:t>рхитектура</a:t>
            </a:r>
            <a:endParaRPr dirty="0"/>
          </a:p>
        </p:txBody>
      </p:sp>
      <p:sp>
        <p:nvSpPr>
          <p:cNvPr id="2217" name="Google Shape;2217;p45"/>
          <p:cNvSpPr txBox="1">
            <a:spLocks noGrp="1"/>
          </p:cNvSpPr>
          <p:nvPr>
            <p:ph type="title"/>
          </p:nvPr>
        </p:nvSpPr>
        <p:spPr>
          <a:xfrm>
            <a:off x="790391" y="2334717"/>
            <a:ext cx="2336400" cy="8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Cyrl-RS" sz="2200" dirty="0"/>
              <a:t>Фронтенд</a:t>
            </a:r>
            <a:endParaRPr sz="2200" dirty="0"/>
          </a:p>
        </p:txBody>
      </p:sp>
      <p:sp>
        <p:nvSpPr>
          <p:cNvPr id="2218" name="Google Shape;2218;p45"/>
          <p:cNvSpPr txBox="1">
            <a:spLocks noGrp="1"/>
          </p:cNvSpPr>
          <p:nvPr>
            <p:ph type="subTitle" idx="1"/>
          </p:nvPr>
        </p:nvSpPr>
        <p:spPr>
          <a:xfrm>
            <a:off x="798657" y="2928311"/>
            <a:ext cx="2336400" cy="8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Angular</a:t>
            </a:r>
            <a:endParaRPr sz="1800" dirty="0"/>
          </a:p>
        </p:txBody>
      </p:sp>
      <p:sp>
        <p:nvSpPr>
          <p:cNvPr id="2219" name="Google Shape;2219;p45"/>
          <p:cNvSpPr txBox="1">
            <a:spLocks noGrp="1"/>
          </p:cNvSpPr>
          <p:nvPr>
            <p:ph type="title" idx="2"/>
          </p:nvPr>
        </p:nvSpPr>
        <p:spPr>
          <a:xfrm>
            <a:off x="3425348" y="2320807"/>
            <a:ext cx="2336400" cy="8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Cyrl-RS" sz="2200" dirty="0"/>
              <a:t>Бекенд</a:t>
            </a:r>
            <a:endParaRPr sz="2200" dirty="0"/>
          </a:p>
        </p:txBody>
      </p:sp>
      <p:sp>
        <p:nvSpPr>
          <p:cNvPr id="2220" name="Google Shape;2220;p45"/>
          <p:cNvSpPr txBox="1">
            <a:spLocks noGrp="1"/>
          </p:cNvSpPr>
          <p:nvPr>
            <p:ph type="subTitle" idx="3"/>
          </p:nvPr>
        </p:nvSpPr>
        <p:spPr>
          <a:xfrm>
            <a:off x="3449528" y="2931474"/>
            <a:ext cx="2336400" cy="8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Spring Boot</a:t>
            </a:r>
            <a:endParaRPr sz="1800" dirty="0"/>
          </a:p>
        </p:txBody>
      </p:sp>
      <p:sp>
        <p:nvSpPr>
          <p:cNvPr id="2221" name="Google Shape;2221;p45"/>
          <p:cNvSpPr txBox="1">
            <a:spLocks noGrp="1"/>
          </p:cNvSpPr>
          <p:nvPr>
            <p:ph type="title" idx="4"/>
          </p:nvPr>
        </p:nvSpPr>
        <p:spPr>
          <a:xfrm>
            <a:off x="6170391" y="2334717"/>
            <a:ext cx="2336400" cy="8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Cyrl-RS" sz="2200" dirty="0"/>
              <a:t>База података</a:t>
            </a:r>
            <a:endParaRPr sz="2200" dirty="0"/>
          </a:p>
        </p:txBody>
      </p:sp>
      <p:sp>
        <p:nvSpPr>
          <p:cNvPr id="2222" name="Google Shape;2222;p45"/>
          <p:cNvSpPr txBox="1">
            <a:spLocks noGrp="1"/>
          </p:cNvSpPr>
          <p:nvPr>
            <p:ph type="subTitle" idx="5"/>
          </p:nvPr>
        </p:nvSpPr>
        <p:spPr>
          <a:xfrm>
            <a:off x="6170391" y="2928311"/>
            <a:ext cx="2336400" cy="8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MySQL</a:t>
            </a:r>
            <a:endParaRPr sz="1800" dirty="0"/>
          </a:p>
        </p:txBody>
      </p:sp>
      <p:pic>
        <p:nvPicPr>
          <p:cNvPr id="2223" name="Google Shape;2223;p45"/>
          <p:cNvPicPr preferRelativeResize="0"/>
          <p:nvPr/>
        </p:nvPicPr>
        <p:blipFill>
          <a:blip r:embed="rId3">
            <a:alphaModFix amt="47000"/>
          </a:blip>
          <a:stretch>
            <a:fillRect/>
          </a:stretch>
        </p:blipFill>
        <p:spPr>
          <a:xfrm>
            <a:off x="1233222" y="1373157"/>
            <a:ext cx="1370198" cy="11311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4" name="Google Shape;2224;p45"/>
          <p:cNvPicPr preferRelativeResize="0"/>
          <p:nvPr/>
        </p:nvPicPr>
        <p:blipFill>
          <a:blip r:embed="rId3">
            <a:alphaModFix amt="47000"/>
          </a:blip>
          <a:stretch>
            <a:fillRect/>
          </a:stretch>
        </p:blipFill>
        <p:spPr>
          <a:xfrm>
            <a:off x="3886900" y="1396572"/>
            <a:ext cx="1370198" cy="11311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5" name="Google Shape;2225;p45"/>
          <p:cNvPicPr preferRelativeResize="0"/>
          <p:nvPr/>
        </p:nvPicPr>
        <p:blipFill>
          <a:blip r:embed="rId3">
            <a:alphaModFix amt="47000"/>
          </a:blip>
          <a:stretch>
            <a:fillRect/>
          </a:stretch>
        </p:blipFill>
        <p:spPr>
          <a:xfrm>
            <a:off x="6583677" y="1396572"/>
            <a:ext cx="1370198" cy="113113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30" name="Google Shape;2230;p45"/>
          <p:cNvGrpSpPr/>
          <p:nvPr/>
        </p:nvGrpSpPr>
        <p:grpSpPr>
          <a:xfrm>
            <a:off x="4279113" y="1635922"/>
            <a:ext cx="458485" cy="572571"/>
            <a:chOff x="1197275" y="2026750"/>
            <a:chExt cx="343075" cy="428475"/>
          </a:xfrm>
        </p:grpSpPr>
        <p:sp>
          <p:nvSpPr>
            <p:cNvPr id="2231" name="Google Shape;2231;p45"/>
            <p:cNvSpPr/>
            <p:nvPr/>
          </p:nvSpPr>
          <p:spPr>
            <a:xfrm>
              <a:off x="1197275" y="2026750"/>
              <a:ext cx="343075" cy="428475"/>
            </a:xfrm>
            <a:custGeom>
              <a:avLst/>
              <a:gdLst/>
              <a:ahLst/>
              <a:cxnLst/>
              <a:rect l="l" t="t" r="r" b="b"/>
              <a:pathLst>
                <a:path w="13723" h="17139" extrusionOk="0">
                  <a:moveTo>
                    <a:pt x="6862" y="479"/>
                  </a:moveTo>
                  <a:cubicBezTo>
                    <a:pt x="7351" y="479"/>
                    <a:pt x="7840" y="731"/>
                    <a:pt x="8095" y="1235"/>
                  </a:cubicBezTo>
                  <a:lnTo>
                    <a:pt x="8457" y="1927"/>
                  </a:lnTo>
                  <a:lnTo>
                    <a:pt x="5267" y="1927"/>
                  </a:lnTo>
                  <a:lnTo>
                    <a:pt x="5628" y="1235"/>
                  </a:lnTo>
                  <a:cubicBezTo>
                    <a:pt x="5884" y="731"/>
                    <a:pt x="6373" y="479"/>
                    <a:pt x="6862" y="479"/>
                  </a:cubicBezTo>
                  <a:close/>
                  <a:moveTo>
                    <a:pt x="3612" y="6847"/>
                  </a:moveTo>
                  <a:lnTo>
                    <a:pt x="3612" y="10021"/>
                  </a:lnTo>
                  <a:lnTo>
                    <a:pt x="1776" y="10804"/>
                  </a:lnTo>
                  <a:lnTo>
                    <a:pt x="1776" y="8953"/>
                  </a:lnTo>
                  <a:lnTo>
                    <a:pt x="3612" y="6847"/>
                  </a:lnTo>
                  <a:close/>
                  <a:moveTo>
                    <a:pt x="10112" y="6862"/>
                  </a:moveTo>
                  <a:lnTo>
                    <a:pt x="11947" y="8953"/>
                  </a:lnTo>
                  <a:lnTo>
                    <a:pt x="11947" y="10804"/>
                  </a:lnTo>
                  <a:lnTo>
                    <a:pt x="10112" y="10021"/>
                  </a:lnTo>
                  <a:lnTo>
                    <a:pt x="10112" y="6862"/>
                  </a:lnTo>
                  <a:close/>
                  <a:moveTo>
                    <a:pt x="9450" y="10428"/>
                  </a:moveTo>
                  <a:lnTo>
                    <a:pt x="8697" y="11932"/>
                  </a:lnTo>
                  <a:lnTo>
                    <a:pt x="7433" y="11932"/>
                  </a:lnTo>
                  <a:cubicBezTo>
                    <a:pt x="7424" y="11931"/>
                    <a:pt x="7415" y="11931"/>
                    <a:pt x="7406" y="11931"/>
                  </a:cubicBezTo>
                  <a:cubicBezTo>
                    <a:pt x="7081" y="11931"/>
                    <a:pt x="7081" y="12445"/>
                    <a:pt x="7406" y="12445"/>
                  </a:cubicBezTo>
                  <a:cubicBezTo>
                    <a:pt x="7415" y="12445"/>
                    <a:pt x="7424" y="12444"/>
                    <a:pt x="7433" y="12444"/>
                  </a:cubicBezTo>
                  <a:lnTo>
                    <a:pt x="7900" y="12444"/>
                  </a:lnTo>
                  <a:lnTo>
                    <a:pt x="7900" y="12880"/>
                  </a:lnTo>
                  <a:cubicBezTo>
                    <a:pt x="7885" y="13241"/>
                    <a:pt x="7945" y="13602"/>
                    <a:pt x="8095" y="13933"/>
                  </a:cubicBezTo>
                  <a:cubicBezTo>
                    <a:pt x="8201" y="14219"/>
                    <a:pt x="8442" y="14430"/>
                    <a:pt x="8742" y="14505"/>
                  </a:cubicBezTo>
                  <a:cubicBezTo>
                    <a:pt x="8801" y="14517"/>
                    <a:pt x="8861" y="14523"/>
                    <a:pt x="8923" y="14523"/>
                  </a:cubicBezTo>
                  <a:cubicBezTo>
                    <a:pt x="9255" y="14523"/>
                    <a:pt x="9625" y="14351"/>
                    <a:pt x="10006" y="14008"/>
                  </a:cubicBezTo>
                  <a:cubicBezTo>
                    <a:pt x="10153" y="13852"/>
                    <a:pt x="10344" y="13772"/>
                    <a:pt x="10542" y="13772"/>
                  </a:cubicBezTo>
                  <a:cubicBezTo>
                    <a:pt x="10649" y="13772"/>
                    <a:pt x="10758" y="13795"/>
                    <a:pt x="10864" y="13843"/>
                  </a:cubicBezTo>
                  <a:cubicBezTo>
                    <a:pt x="11300" y="14039"/>
                    <a:pt x="11616" y="14640"/>
                    <a:pt x="11601" y="15257"/>
                  </a:cubicBezTo>
                  <a:cubicBezTo>
                    <a:pt x="11601" y="15333"/>
                    <a:pt x="11616" y="15393"/>
                    <a:pt x="11676" y="15453"/>
                  </a:cubicBezTo>
                  <a:cubicBezTo>
                    <a:pt x="11721" y="15498"/>
                    <a:pt x="11782" y="15528"/>
                    <a:pt x="11857" y="15528"/>
                  </a:cubicBezTo>
                  <a:cubicBezTo>
                    <a:pt x="12519" y="15528"/>
                    <a:pt x="13076" y="15995"/>
                    <a:pt x="13196" y="16642"/>
                  </a:cubicBezTo>
                  <a:lnTo>
                    <a:pt x="527" y="16626"/>
                  </a:lnTo>
                  <a:cubicBezTo>
                    <a:pt x="648" y="15979"/>
                    <a:pt x="1220" y="15513"/>
                    <a:pt x="1866" y="15513"/>
                  </a:cubicBezTo>
                  <a:cubicBezTo>
                    <a:pt x="2017" y="15513"/>
                    <a:pt x="2122" y="15393"/>
                    <a:pt x="2122" y="15257"/>
                  </a:cubicBezTo>
                  <a:cubicBezTo>
                    <a:pt x="2107" y="14640"/>
                    <a:pt x="2423" y="14039"/>
                    <a:pt x="2860" y="13843"/>
                  </a:cubicBezTo>
                  <a:cubicBezTo>
                    <a:pt x="2965" y="13795"/>
                    <a:pt x="3074" y="13772"/>
                    <a:pt x="3182" y="13772"/>
                  </a:cubicBezTo>
                  <a:cubicBezTo>
                    <a:pt x="3380" y="13772"/>
                    <a:pt x="3571" y="13852"/>
                    <a:pt x="3717" y="14008"/>
                  </a:cubicBezTo>
                  <a:cubicBezTo>
                    <a:pt x="4098" y="14351"/>
                    <a:pt x="4468" y="14523"/>
                    <a:pt x="4800" y="14523"/>
                  </a:cubicBezTo>
                  <a:cubicBezTo>
                    <a:pt x="4862" y="14523"/>
                    <a:pt x="4922" y="14517"/>
                    <a:pt x="4981" y="14505"/>
                  </a:cubicBezTo>
                  <a:cubicBezTo>
                    <a:pt x="5282" y="14430"/>
                    <a:pt x="5523" y="14219"/>
                    <a:pt x="5628" y="13933"/>
                  </a:cubicBezTo>
                  <a:cubicBezTo>
                    <a:pt x="5778" y="13602"/>
                    <a:pt x="5839" y="13241"/>
                    <a:pt x="5824" y="12880"/>
                  </a:cubicBezTo>
                  <a:lnTo>
                    <a:pt x="5824" y="12444"/>
                  </a:lnTo>
                  <a:lnTo>
                    <a:pt x="6335" y="12444"/>
                  </a:lnTo>
                  <a:cubicBezTo>
                    <a:pt x="6345" y="12444"/>
                    <a:pt x="6354" y="12445"/>
                    <a:pt x="6363" y="12445"/>
                  </a:cubicBezTo>
                  <a:cubicBezTo>
                    <a:pt x="6702" y="12445"/>
                    <a:pt x="6702" y="11931"/>
                    <a:pt x="6363" y="11931"/>
                  </a:cubicBezTo>
                  <a:cubicBezTo>
                    <a:pt x="6354" y="11931"/>
                    <a:pt x="6345" y="11931"/>
                    <a:pt x="6335" y="11932"/>
                  </a:cubicBezTo>
                  <a:lnTo>
                    <a:pt x="5011" y="11932"/>
                  </a:lnTo>
                  <a:lnTo>
                    <a:pt x="4259" y="10428"/>
                  </a:lnTo>
                  <a:close/>
                  <a:moveTo>
                    <a:pt x="6869" y="1"/>
                  </a:moveTo>
                  <a:cubicBezTo>
                    <a:pt x="6203" y="1"/>
                    <a:pt x="5538" y="347"/>
                    <a:pt x="5192" y="1039"/>
                  </a:cubicBezTo>
                  <a:lnTo>
                    <a:pt x="4650" y="2107"/>
                  </a:lnTo>
                  <a:cubicBezTo>
                    <a:pt x="4650" y="2107"/>
                    <a:pt x="3988" y="3657"/>
                    <a:pt x="3973" y="3702"/>
                  </a:cubicBezTo>
                  <a:cubicBezTo>
                    <a:pt x="3747" y="4304"/>
                    <a:pt x="3627" y="4936"/>
                    <a:pt x="3627" y="5583"/>
                  </a:cubicBezTo>
                  <a:lnTo>
                    <a:pt x="3627" y="6109"/>
                  </a:lnTo>
                  <a:lnTo>
                    <a:pt x="1355" y="8712"/>
                  </a:lnTo>
                  <a:cubicBezTo>
                    <a:pt x="1310" y="8757"/>
                    <a:pt x="1295" y="8818"/>
                    <a:pt x="1280" y="8878"/>
                  </a:cubicBezTo>
                  <a:lnTo>
                    <a:pt x="1280" y="11210"/>
                  </a:lnTo>
                  <a:cubicBezTo>
                    <a:pt x="1295" y="11285"/>
                    <a:pt x="1325" y="11375"/>
                    <a:pt x="1400" y="11421"/>
                  </a:cubicBezTo>
                  <a:cubicBezTo>
                    <a:pt x="1445" y="11451"/>
                    <a:pt x="1490" y="11466"/>
                    <a:pt x="1535" y="11466"/>
                  </a:cubicBezTo>
                  <a:cubicBezTo>
                    <a:pt x="1581" y="11466"/>
                    <a:pt x="1611" y="11451"/>
                    <a:pt x="1641" y="11436"/>
                  </a:cubicBezTo>
                  <a:lnTo>
                    <a:pt x="3747" y="10518"/>
                  </a:lnTo>
                  <a:lnTo>
                    <a:pt x="4635" y="12308"/>
                  </a:lnTo>
                  <a:cubicBezTo>
                    <a:pt x="4680" y="12384"/>
                    <a:pt x="4770" y="12444"/>
                    <a:pt x="4861" y="12444"/>
                  </a:cubicBezTo>
                  <a:lnTo>
                    <a:pt x="5312" y="12444"/>
                  </a:lnTo>
                  <a:lnTo>
                    <a:pt x="5312" y="12880"/>
                  </a:lnTo>
                  <a:cubicBezTo>
                    <a:pt x="5327" y="13166"/>
                    <a:pt x="5282" y="13452"/>
                    <a:pt x="5177" y="13738"/>
                  </a:cubicBezTo>
                  <a:cubicBezTo>
                    <a:pt x="5131" y="13873"/>
                    <a:pt x="5026" y="13978"/>
                    <a:pt x="4876" y="14008"/>
                  </a:cubicBezTo>
                  <a:cubicBezTo>
                    <a:pt x="4849" y="14014"/>
                    <a:pt x="4821" y="14017"/>
                    <a:pt x="4792" y="14017"/>
                  </a:cubicBezTo>
                  <a:cubicBezTo>
                    <a:pt x="4589" y="14017"/>
                    <a:pt x="4324" y="13882"/>
                    <a:pt x="4048" y="13632"/>
                  </a:cubicBezTo>
                  <a:cubicBezTo>
                    <a:pt x="3815" y="13400"/>
                    <a:pt x="3501" y="13273"/>
                    <a:pt x="3178" y="13273"/>
                  </a:cubicBezTo>
                  <a:cubicBezTo>
                    <a:pt x="3000" y="13273"/>
                    <a:pt x="2820" y="13311"/>
                    <a:pt x="2649" y="13392"/>
                  </a:cubicBezTo>
                  <a:cubicBezTo>
                    <a:pt x="2092" y="13647"/>
                    <a:pt x="1686" y="14309"/>
                    <a:pt x="1626" y="15032"/>
                  </a:cubicBezTo>
                  <a:cubicBezTo>
                    <a:pt x="693" y="15167"/>
                    <a:pt x="1" y="15949"/>
                    <a:pt x="1" y="16882"/>
                  </a:cubicBezTo>
                  <a:cubicBezTo>
                    <a:pt x="1" y="17033"/>
                    <a:pt x="106" y="17138"/>
                    <a:pt x="257" y="17138"/>
                  </a:cubicBezTo>
                  <a:lnTo>
                    <a:pt x="13467" y="17138"/>
                  </a:lnTo>
                  <a:cubicBezTo>
                    <a:pt x="13617" y="17138"/>
                    <a:pt x="13723" y="17033"/>
                    <a:pt x="13723" y="16882"/>
                  </a:cubicBezTo>
                  <a:cubicBezTo>
                    <a:pt x="13723" y="15949"/>
                    <a:pt x="13030" y="15167"/>
                    <a:pt x="12098" y="15032"/>
                  </a:cubicBezTo>
                  <a:cubicBezTo>
                    <a:pt x="12037" y="14309"/>
                    <a:pt x="11646" y="13647"/>
                    <a:pt x="11075" y="13392"/>
                  </a:cubicBezTo>
                  <a:cubicBezTo>
                    <a:pt x="10903" y="13311"/>
                    <a:pt x="10723" y="13273"/>
                    <a:pt x="10545" y="13273"/>
                  </a:cubicBezTo>
                  <a:cubicBezTo>
                    <a:pt x="10222" y="13273"/>
                    <a:pt x="9908" y="13400"/>
                    <a:pt x="9675" y="13632"/>
                  </a:cubicBezTo>
                  <a:cubicBezTo>
                    <a:pt x="9406" y="13876"/>
                    <a:pt x="9147" y="14022"/>
                    <a:pt x="8946" y="14022"/>
                  </a:cubicBezTo>
                  <a:cubicBezTo>
                    <a:pt x="8911" y="14022"/>
                    <a:pt x="8879" y="14017"/>
                    <a:pt x="8848" y="14008"/>
                  </a:cubicBezTo>
                  <a:cubicBezTo>
                    <a:pt x="8712" y="13978"/>
                    <a:pt x="8592" y="13873"/>
                    <a:pt x="8547" y="13738"/>
                  </a:cubicBezTo>
                  <a:cubicBezTo>
                    <a:pt x="8442" y="13452"/>
                    <a:pt x="8396" y="13166"/>
                    <a:pt x="8411" y="12880"/>
                  </a:cubicBezTo>
                  <a:lnTo>
                    <a:pt x="8411" y="12444"/>
                  </a:lnTo>
                  <a:lnTo>
                    <a:pt x="8863" y="12444"/>
                  </a:lnTo>
                  <a:cubicBezTo>
                    <a:pt x="8953" y="12444"/>
                    <a:pt x="9043" y="12384"/>
                    <a:pt x="9088" y="12308"/>
                  </a:cubicBezTo>
                  <a:lnTo>
                    <a:pt x="9991" y="10518"/>
                  </a:lnTo>
                  <a:lnTo>
                    <a:pt x="12098" y="11421"/>
                  </a:lnTo>
                  <a:cubicBezTo>
                    <a:pt x="12128" y="11436"/>
                    <a:pt x="12173" y="11436"/>
                    <a:pt x="12203" y="11436"/>
                  </a:cubicBezTo>
                  <a:cubicBezTo>
                    <a:pt x="12248" y="11436"/>
                    <a:pt x="12293" y="11421"/>
                    <a:pt x="12338" y="11406"/>
                  </a:cubicBezTo>
                  <a:cubicBezTo>
                    <a:pt x="12414" y="11345"/>
                    <a:pt x="12459" y="11270"/>
                    <a:pt x="12459" y="11195"/>
                  </a:cubicBezTo>
                  <a:lnTo>
                    <a:pt x="12459" y="8863"/>
                  </a:lnTo>
                  <a:cubicBezTo>
                    <a:pt x="12459" y="8803"/>
                    <a:pt x="12429" y="8742"/>
                    <a:pt x="12399" y="8697"/>
                  </a:cubicBezTo>
                  <a:lnTo>
                    <a:pt x="10112" y="6094"/>
                  </a:lnTo>
                  <a:lnTo>
                    <a:pt x="10112" y="5568"/>
                  </a:lnTo>
                  <a:cubicBezTo>
                    <a:pt x="10112" y="5131"/>
                    <a:pt x="10066" y="4695"/>
                    <a:pt x="9946" y="4259"/>
                  </a:cubicBezTo>
                  <a:cubicBezTo>
                    <a:pt x="9922" y="4118"/>
                    <a:pt x="9818" y="4057"/>
                    <a:pt x="9711" y="4057"/>
                  </a:cubicBezTo>
                  <a:cubicBezTo>
                    <a:pt x="9555" y="4057"/>
                    <a:pt x="9393" y="4189"/>
                    <a:pt x="9465" y="4394"/>
                  </a:cubicBezTo>
                  <a:cubicBezTo>
                    <a:pt x="9570" y="4770"/>
                    <a:pt x="9615" y="5177"/>
                    <a:pt x="9615" y="5568"/>
                  </a:cubicBezTo>
                  <a:lnTo>
                    <a:pt x="9615" y="9946"/>
                  </a:lnTo>
                  <a:lnTo>
                    <a:pt x="4108" y="9946"/>
                  </a:lnTo>
                  <a:lnTo>
                    <a:pt x="4108" y="5568"/>
                  </a:lnTo>
                  <a:cubicBezTo>
                    <a:pt x="4108" y="4996"/>
                    <a:pt x="4214" y="4409"/>
                    <a:pt x="4424" y="3883"/>
                  </a:cubicBezTo>
                  <a:cubicBezTo>
                    <a:pt x="4439" y="3822"/>
                    <a:pt x="5026" y="2438"/>
                    <a:pt x="5026" y="2438"/>
                  </a:cubicBezTo>
                  <a:lnTo>
                    <a:pt x="8697" y="2438"/>
                  </a:lnTo>
                  <a:lnTo>
                    <a:pt x="9073" y="3341"/>
                  </a:lnTo>
                  <a:cubicBezTo>
                    <a:pt x="9112" y="3466"/>
                    <a:pt x="9207" y="3519"/>
                    <a:pt x="9305" y="3519"/>
                  </a:cubicBezTo>
                  <a:cubicBezTo>
                    <a:pt x="9476" y="3519"/>
                    <a:pt x="9655" y="3357"/>
                    <a:pt x="9540" y="3145"/>
                  </a:cubicBezTo>
                  <a:lnTo>
                    <a:pt x="9104" y="2107"/>
                  </a:lnTo>
                  <a:lnTo>
                    <a:pt x="8547" y="1039"/>
                  </a:lnTo>
                  <a:cubicBezTo>
                    <a:pt x="8201" y="347"/>
                    <a:pt x="7535" y="1"/>
                    <a:pt x="68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2" name="Google Shape;2232;p45"/>
            <p:cNvSpPr/>
            <p:nvPr/>
          </p:nvSpPr>
          <p:spPr>
            <a:xfrm>
              <a:off x="1319550" y="2128625"/>
              <a:ext cx="100050" cy="99250"/>
            </a:xfrm>
            <a:custGeom>
              <a:avLst/>
              <a:gdLst/>
              <a:ahLst/>
              <a:cxnLst/>
              <a:rect l="l" t="t" r="r" b="b"/>
              <a:pathLst>
                <a:path w="4002" h="3970" extrusionOk="0">
                  <a:moveTo>
                    <a:pt x="1970" y="0"/>
                  </a:moveTo>
                  <a:cubicBezTo>
                    <a:pt x="1177" y="0"/>
                    <a:pt x="441" y="473"/>
                    <a:pt x="135" y="1237"/>
                  </a:cubicBezTo>
                  <a:cubicBezTo>
                    <a:pt x="67" y="1432"/>
                    <a:pt x="225" y="1570"/>
                    <a:pt x="382" y="1570"/>
                  </a:cubicBezTo>
                  <a:cubicBezTo>
                    <a:pt x="468" y="1570"/>
                    <a:pt x="554" y="1528"/>
                    <a:pt x="602" y="1433"/>
                  </a:cubicBezTo>
                  <a:cubicBezTo>
                    <a:pt x="841" y="820"/>
                    <a:pt x="1404" y="499"/>
                    <a:pt x="1972" y="499"/>
                  </a:cubicBezTo>
                  <a:cubicBezTo>
                    <a:pt x="2438" y="499"/>
                    <a:pt x="2906" y="715"/>
                    <a:pt x="3204" y="1162"/>
                  </a:cubicBezTo>
                  <a:cubicBezTo>
                    <a:pt x="3866" y="2140"/>
                    <a:pt x="3159" y="3464"/>
                    <a:pt x="1971" y="3464"/>
                  </a:cubicBezTo>
                  <a:cubicBezTo>
                    <a:pt x="1294" y="3464"/>
                    <a:pt x="707" y="3012"/>
                    <a:pt x="541" y="2365"/>
                  </a:cubicBezTo>
                  <a:cubicBezTo>
                    <a:pt x="505" y="2231"/>
                    <a:pt x="404" y="2174"/>
                    <a:pt x="302" y="2174"/>
                  </a:cubicBezTo>
                  <a:cubicBezTo>
                    <a:pt x="152" y="2174"/>
                    <a:pt x="0" y="2298"/>
                    <a:pt x="45" y="2486"/>
                  </a:cubicBezTo>
                  <a:cubicBezTo>
                    <a:pt x="284" y="3372"/>
                    <a:pt x="1076" y="3969"/>
                    <a:pt x="1977" y="3969"/>
                  </a:cubicBezTo>
                  <a:cubicBezTo>
                    <a:pt x="2040" y="3969"/>
                    <a:pt x="2103" y="3966"/>
                    <a:pt x="2166" y="3960"/>
                  </a:cubicBezTo>
                  <a:cubicBezTo>
                    <a:pt x="3129" y="3855"/>
                    <a:pt x="3882" y="3073"/>
                    <a:pt x="3942" y="2110"/>
                  </a:cubicBezTo>
                  <a:cubicBezTo>
                    <a:pt x="4002" y="1132"/>
                    <a:pt x="3355" y="259"/>
                    <a:pt x="2407" y="48"/>
                  </a:cubicBezTo>
                  <a:cubicBezTo>
                    <a:pt x="2261" y="16"/>
                    <a:pt x="2115" y="0"/>
                    <a:pt x="19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" name="Google Shape;3179;p70">
            <a:extLst>
              <a:ext uri="{FF2B5EF4-FFF2-40B4-BE49-F238E27FC236}">
                <a16:creationId xmlns:a16="http://schemas.microsoft.com/office/drawing/2014/main" id="{46D6857E-5E44-B20D-9807-E4EEE0A54B64}"/>
              </a:ext>
            </a:extLst>
          </p:cNvPr>
          <p:cNvGrpSpPr/>
          <p:nvPr/>
        </p:nvGrpSpPr>
        <p:grpSpPr>
          <a:xfrm>
            <a:off x="1487100" y="1683139"/>
            <a:ext cx="712550" cy="504234"/>
            <a:chOff x="2383275" y="3108175"/>
            <a:chExt cx="429200" cy="305825"/>
          </a:xfrm>
        </p:grpSpPr>
        <p:sp>
          <p:nvSpPr>
            <p:cNvPr id="3" name="Google Shape;3180;p70">
              <a:extLst>
                <a:ext uri="{FF2B5EF4-FFF2-40B4-BE49-F238E27FC236}">
                  <a16:creationId xmlns:a16="http://schemas.microsoft.com/office/drawing/2014/main" id="{A104EAFF-F363-13A2-8187-EF92F21A443E}"/>
                </a:ext>
              </a:extLst>
            </p:cNvPr>
            <p:cNvSpPr/>
            <p:nvPr/>
          </p:nvSpPr>
          <p:spPr>
            <a:xfrm>
              <a:off x="2383275" y="3108175"/>
              <a:ext cx="429200" cy="305825"/>
            </a:xfrm>
            <a:custGeom>
              <a:avLst/>
              <a:gdLst/>
              <a:ahLst/>
              <a:cxnLst/>
              <a:rect l="l" t="t" r="r" b="b"/>
              <a:pathLst>
                <a:path w="17168" h="12233" extrusionOk="0">
                  <a:moveTo>
                    <a:pt x="10126" y="10217"/>
                  </a:moveTo>
                  <a:cubicBezTo>
                    <a:pt x="10021" y="10518"/>
                    <a:pt x="9735" y="10728"/>
                    <a:pt x="9419" y="10728"/>
                  </a:cubicBezTo>
                  <a:lnTo>
                    <a:pt x="7749" y="10728"/>
                  </a:lnTo>
                  <a:cubicBezTo>
                    <a:pt x="7418" y="10728"/>
                    <a:pt x="7132" y="10518"/>
                    <a:pt x="7027" y="10217"/>
                  </a:cubicBezTo>
                  <a:close/>
                  <a:moveTo>
                    <a:pt x="2046" y="1"/>
                  </a:moveTo>
                  <a:cubicBezTo>
                    <a:pt x="1354" y="1"/>
                    <a:pt x="783" y="557"/>
                    <a:pt x="783" y="1249"/>
                  </a:cubicBezTo>
                  <a:lnTo>
                    <a:pt x="783" y="2934"/>
                  </a:lnTo>
                  <a:cubicBezTo>
                    <a:pt x="783" y="3100"/>
                    <a:pt x="911" y="3183"/>
                    <a:pt x="1038" y="3183"/>
                  </a:cubicBezTo>
                  <a:cubicBezTo>
                    <a:pt x="1166" y="3183"/>
                    <a:pt x="1294" y="3100"/>
                    <a:pt x="1294" y="2934"/>
                  </a:cubicBezTo>
                  <a:lnTo>
                    <a:pt x="1294" y="1249"/>
                  </a:lnTo>
                  <a:cubicBezTo>
                    <a:pt x="1294" y="843"/>
                    <a:pt x="1625" y="497"/>
                    <a:pt x="2046" y="497"/>
                  </a:cubicBezTo>
                  <a:lnTo>
                    <a:pt x="15121" y="497"/>
                  </a:lnTo>
                  <a:cubicBezTo>
                    <a:pt x="15528" y="497"/>
                    <a:pt x="15874" y="843"/>
                    <a:pt x="15874" y="1249"/>
                  </a:cubicBezTo>
                  <a:lnTo>
                    <a:pt x="15874" y="8381"/>
                  </a:lnTo>
                  <a:lnTo>
                    <a:pt x="14249" y="8381"/>
                  </a:lnTo>
                  <a:cubicBezTo>
                    <a:pt x="13918" y="8381"/>
                    <a:pt x="13918" y="8878"/>
                    <a:pt x="14249" y="8878"/>
                  </a:cubicBezTo>
                  <a:lnTo>
                    <a:pt x="15874" y="8878"/>
                  </a:lnTo>
                  <a:lnTo>
                    <a:pt x="15874" y="9720"/>
                  </a:lnTo>
                  <a:lnTo>
                    <a:pt x="1294" y="9720"/>
                  </a:lnTo>
                  <a:lnTo>
                    <a:pt x="1294" y="8878"/>
                  </a:lnTo>
                  <a:lnTo>
                    <a:pt x="13135" y="8878"/>
                  </a:lnTo>
                  <a:cubicBezTo>
                    <a:pt x="13481" y="8878"/>
                    <a:pt x="13481" y="8381"/>
                    <a:pt x="13135" y="8381"/>
                  </a:cubicBezTo>
                  <a:lnTo>
                    <a:pt x="1294" y="8381"/>
                  </a:lnTo>
                  <a:lnTo>
                    <a:pt x="1294" y="4033"/>
                  </a:lnTo>
                  <a:cubicBezTo>
                    <a:pt x="1294" y="3860"/>
                    <a:pt x="1166" y="3773"/>
                    <a:pt x="1038" y="3773"/>
                  </a:cubicBezTo>
                  <a:cubicBezTo>
                    <a:pt x="911" y="3773"/>
                    <a:pt x="783" y="3860"/>
                    <a:pt x="783" y="4033"/>
                  </a:cubicBezTo>
                  <a:lnTo>
                    <a:pt x="783" y="9720"/>
                  </a:lnTo>
                  <a:lnTo>
                    <a:pt x="256" y="9720"/>
                  </a:lnTo>
                  <a:cubicBezTo>
                    <a:pt x="106" y="9720"/>
                    <a:pt x="0" y="9825"/>
                    <a:pt x="0" y="9961"/>
                  </a:cubicBezTo>
                  <a:lnTo>
                    <a:pt x="0" y="10969"/>
                  </a:lnTo>
                  <a:cubicBezTo>
                    <a:pt x="0" y="11661"/>
                    <a:pt x="557" y="12233"/>
                    <a:pt x="1264" y="12233"/>
                  </a:cubicBezTo>
                  <a:lnTo>
                    <a:pt x="4845" y="12233"/>
                  </a:lnTo>
                  <a:cubicBezTo>
                    <a:pt x="5176" y="12233"/>
                    <a:pt x="5176" y="11721"/>
                    <a:pt x="4845" y="11721"/>
                  </a:cubicBezTo>
                  <a:lnTo>
                    <a:pt x="1264" y="11721"/>
                  </a:lnTo>
                  <a:cubicBezTo>
                    <a:pt x="843" y="11721"/>
                    <a:pt x="512" y="11390"/>
                    <a:pt x="512" y="10969"/>
                  </a:cubicBezTo>
                  <a:lnTo>
                    <a:pt x="512" y="10217"/>
                  </a:lnTo>
                  <a:lnTo>
                    <a:pt x="6515" y="10217"/>
                  </a:lnTo>
                  <a:cubicBezTo>
                    <a:pt x="6635" y="10803"/>
                    <a:pt x="7147" y="11225"/>
                    <a:pt x="7749" y="11225"/>
                  </a:cubicBezTo>
                  <a:lnTo>
                    <a:pt x="9419" y="11225"/>
                  </a:lnTo>
                  <a:cubicBezTo>
                    <a:pt x="10021" y="11225"/>
                    <a:pt x="10532" y="10803"/>
                    <a:pt x="10653" y="10217"/>
                  </a:cubicBezTo>
                  <a:lnTo>
                    <a:pt x="16656" y="10217"/>
                  </a:lnTo>
                  <a:lnTo>
                    <a:pt x="16656" y="10969"/>
                  </a:lnTo>
                  <a:cubicBezTo>
                    <a:pt x="16656" y="11390"/>
                    <a:pt x="16325" y="11721"/>
                    <a:pt x="15904" y="11721"/>
                  </a:cubicBezTo>
                  <a:lnTo>
                    <a:pt x="5943" y="11721"/>
                  </a:lnTo>
                  <a:cubicBezTo>
                    <a:pt x="5612" y="11721"/>
                    <a:pt x="5612" y="12233"/>
                    <a:pt x="5943" y="12233"/>
                  </a:cubicBezTo>
                  <a:lnTo>
                    <a:pt x="15904" y="12233"/>
                  </a:lnTo>
                  <a:cubicBezTo>
                    <a:pt x="16596" y="12233"/>
                    <a:pt x="17168" y="11661"/>
                    <a:pt x="17152" y="10969"/>
                  </a:cubicBezTo>
                  <a:lnTo>
                    <a:pt x="17152" y="9961"/>
                  </a:lnTo>
                  <a:cubicBezTo>
                    <a:pt x="17152" y="9825"/>
                    <a:pt x="17047" y="9720"/>
                    <a:pt x="16912" y="9720"/>
                  </a:cubicBezTo>
                  <a:lnTo>
                    <a:pt x="16370" y="9720"/>
                  </a:lnTo>
                  <a:lnTo>
                    <a:pt x="16370" y="1249"/>
                  </a:lnTo>
                  <a:cubicBezTo>
                    <a:pt x="16370" y="557"/>
                    <a:pt x="15813" y="1"/>
                    <a:pt x="1512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3181;p70">
              <a:extLst>
                <a:ext uri="{FF2B5EF4-FFF2-40B4-BE49-F238E27FC236}">
                  <a16:creationId xmlns:a16="http://schemas.microsoft.com/office/drawing/2014/main" id="{5B867980-094C-FAF2-1218-085CFBF6904F}"/>
                </a:ext>
              </a:extLst>
            </p:cNvPr>
            <p:cNvSpPr/>
            <p:nvPr/>
          </p:nvSpPr>
          <p:spPr>
            <a:xfrm>
              <a:off x="2528075" y="3159700"/>
              <a:ext cx="139200" cy="118900"/>
            </a:xfrm>
            <a:custGeom>
              <a:avLst/>
              <a:gdLst/>
              <a:ahLst/>
              <a:cxnLst/>
              <a:rect l="l" t="t" r="r" b="b"/>
              <a:pathLst>
                <a:path w="5568" h="4756" extrusionOk="0">
                  <a:moveTo>
                    <a:pt x="5071" y="497"/>
                  </a:moveTo>
                  <a:lnTo>
                    <a:pt x="5071" y="4259"/>
                  </a:lnTo>
                  <a:lnTo>
                    <a:pt x="512" y="4259"/>
                  </a:lnTo>
                  <a:lnTo>
                    <a:pt x="512" y="497"/>
                  </a:lnTo>
                  <a:close/>
                  <a:moveTo>
                    <a:pt x="257" y="1"/>
                  </a:moveTo>
                  <a:cubicBezTo>
                    <a:pt x="121" y="1"/>
                    <a:pt x="1" y="106"/>
                    <a:pt x="1" y="257"/>
                  </a:cubicBezTo>
                  <a:lnTo>
                    <a:pt x="1" y="4500"/>
                  </a:lnTo>
                  <a:cubicBezTo>
                    <a:pt x="1" y="4635"/>
                    <a:pt x="121" y="4755"/>
                    <a:pt x="257" y="4755"/>
                  </a:cubicBezTo>
                  <a:lnTo>
                    <a:pt x="5312" y="4755"/>
                  </a:lnTo>
                  <a:cubicBezTo>
                    <a:pt x="5463" y="4755"/>
                    <a:pt x="5568" y="4650"/>
                    <a:pt x="5568" y="4500"/>
                  </a:cubicBezTo>
                  <a:lnTo>
                    <a:pt x="5568" y="257"/>
                  </a:lnTo>
                  <a:cubicBezTo>
                    <a:pt x="5568" y="106"/>
                    <a:pt x="5463" y="1"/>
                    <a:pt x="53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3182;p70">
              <a:extLst>
                <a:ext uri="{FF2B5EF4-FFF2-40B4-BE49-F238E27FC236}">
                  <a16:creationId xmlns:a16="http://schemas.microsoft.com/office/drawing/2014/main" id="{5BD3773B-6A14-3E5A-A59B-323E78F03574}"/>
                </a:ext>
              </a:extLst>
            </p:cNvPr>
            <p:cNvSpPr/>
            <p:nvPr/>
          </p:nvSpPr>
          <p:spPr>
            <a:xfrm>
              <a:off x="2562700" y="3184150"/>
              <a:ext cx="69975" cy="70150"/>
            </a:xfrm>
            <a:custGeom>
              <a:avLst/>
              <a:gdLst/>
              <a:ahLst/>
              <a:cxnLst/>
              <a:rect l="l" t="t" r="r" b="b"/>
              <a:pathLst>
                <a:path w="2799" h="2806" extrusionOk="0">
                  <a:moveTo>
                    <a:pt x="512" y="648"/>
                  </a:moveTo>
                  <a:lnTo>
                    <a:pt x="1986" y="1400"/>
                  </a:lnTo>
                  <a:lnTo>
                    <a:pt x="512" y="2137"/>
                  </a:lnTo>
                  <a:lnTo>
                    <a:pt x="512" y="648"/>
                  </a:lnTo>
                  <a:close/>
                  <a:moveTo>
                    <a:pt x="243" y="0"/>
                  </a:moveTo>
                  <a:cubicBezTo>
                    <a:pt x="115" y="0"/>
                    <a:pt x="0" y="103"/>
                    <a:pt x="0" y="242"/>
                  </a:cubicBezTo>
                  <a:lnTo>
                    <a:pt x="0" y="2544"/>
                  </a:lnTo>
                  <a:cubicBezTo>
                    <a:pt x="0" y="2634"/>
                    <a:pt x="45" y="2724"/>
                    <a:pt x="120" y="2769"/>
                  </a:cubicBezTo>
                  <a:cubicBezTo>
                    <a:pt x="154" y="2794"/>
                    <a:pt x="200" y="2805"/>
                    <a:pt x="248" y="2805"/>
                  </a:cubicBezTo>
                  <a:cubicBezTo>
                    <a:pt x="287" y="2805"/>
                    <a:pt x="327" y="2798"/>
                    <a:pt x="361" y="2784"/>
                  </a:cubicBezTo>
                  <a:lnTo>
                    <a:pt x="2663" y="1626"/>
                  </a:lnTo>
                  <a:cubicBezTo>
                    <a:pt x="2738" y="1581"/>
                    <a:pt x="2799" y="1505"/>
                    <a:pt x="2799" y="1400"/>
                  </a:cubicBezTo>
                  <a:cubicBezTo>
                    <a:pt x="2799" y="1310"/>
                    <a:pt x="2738" y="1219"/>
                    <a:pt x="2663" y="1174"/>
                  </a:cubicBezTo>
                  <a:lnTo>
                    <a:pt x="361" y="31"/>
                  </a:lnTo>
                  <a:cubicBezTo>
                    <a:pt x="323" y="10"/>
                    <a:pt x="282" y="0"/>
                    <a:pt x="2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" name="Google Shape;15430;p90">
            <a:extLst>
              <a:ext uri="{FF2B5EF4-FFF2-40B4-BE49-F238E27FC236}">
                <a16:creationId xmlns:a16="http://schemas.microsoft.com/office/drawing/2014/main" id="{8AD536DC-0F76-2FEB-015F-FA939734887A}"/>
              </a:ext>
            </a:extLst>
          </p:cNvPr>
          <p:cNvGrpSpPr/>
          <p:nvPr/>
        </p:nvGrpSpPr>
        <p:grpSpPr>
          <a:xfrm>
            <a:off x="6961133" y="1650668"/>
            <a:ext cx="614934" cy="577799"/>
            <a:chOff x="6099375" y="2456075"/>
            <a:chExt cx="337684" cy="314194"/>
          </a:xfrm>
        </p:grpSpPr>
        <p:sp>
          <p:nvSpPr>
            <p:cNvPr id="7" name="Google Shape;15431;p90">
              <a:extLst>
                <a:ext uri="{FF2B5EF4-FFF2-40B4-BE49-F238E27FC236}">
                  <a16:creationId xmlns:a16="http://schemas.microsoft.com/office/drawing/2014/main" id="{4D6EBFC4-9DA9-8D2F-8910-233B6E339268}"/>
                </a:ext>
              </a:extLst>
            </p:cNvPr>
            <p:cNvSpPr/>
            <p:nvPr/>
          </p:nvSpPr>
          <p:spPr>
            <a:xfrm>
              <a:off x="6099375" y="2456075"/>
              <a:ext cx="337684" cy="314194"/>
            </a:xfrm>
            <a:custGeom>
              <a:avLst/>
              <a:gdLst/>
              <a:ahLst/>
              <a:cxnLst/>
              <a:rect l="l" t="t" r="r" b="b"/>
              <a:pathLst>
                <a:path w="10609" h="9871" extrusionOk="0">
                  <a:moveTo>
                    <a:pt x="322" y="5025"/>
                  </a:moveTo>
                  <a:cubicBezTo>
                    <a:pt x="536" y="5227"/>
                    <a:pt x="857" y="5418"/>
                    <a:pt x="1274" y="5585"/>
                  </a:cubicBezTo>
                  <a:cubicBezTo>
                    <a:pt x="2048" y="5882"/>
                    <a:pt x="3060" y="6049"/>
                    <a:pt x="4143" y="6049"/>
                  </a:cubicBezTo>
                  <a:lnTo>
                    <a:pt x="4417" y="6049"/>
                  </a:lnTo>
                  <a:cubicBezTo>
                    <a:pt x="4429" y="6061"/>
                    <a:pt x="4465" y="6073"/>
                    <a:pt x="4477" y="6097"/>
                  </a:cubicBezTo>
                  <a:lnTo>
                    <a:pt x="4905" y="6347"/>
                  </a:lnTo>
                  <a:cubicBezTo>
                    <a:pt x="4894" y="6466"/>
                    <a:pt x="4882" y="6585"/>
                    <a:pt x="4882" y="6692"/>
                  </a:cubicBezTo>
                  <a:cubicBezTo>
                    <a:pt x="4882" y="6811"/>
                    <a:pt x="4894" y="6930"/>
                    <a:pt x="4905" y="7025"/>
                  </a:cubicBezTo>
                  <a:lnTo>
                    <a:pt x="4477" y="7287"/>
                  </a:lnTo>
                  <a:cubicBezTo>
                    <a:pt x="4405" y="7323"/>
                    <a:pt x="4358" y="7382"/>
                    <a:pt x="4346" y="7466"/>
                  </a:cubicBezTo>
                  <a:cubicBezTo>
                    <a:pt x="4322" y="7537"/>
                    <a:pt x="4322" y="7609"/>
                    <a:pt x="4370" y="7680"/>
                  </a:cubicBezTo>
                  <a:lnTo>
                    <a:pt x="4608" y="8085"/>
                  </a:lnTo>
                  <a:cubicBezTo>
                    <a:pt x="4564" y="8081"/>
                    <a:pt x="4517" y="8080"/>
                    <a:pt x="4467" y="8080"/>
                  </a:cubicBezTo>
                  <a:cubicBezTo>
                    <a:pt x="4368" y="8080"/>
                    <a:pt x="4263" y="8085"/>
                    <a:pt x="4167" y="8085"/>
                  </a:cubicBezTo>
                  <a:cubicBezTo>
                    <a:pt x="3120" y="8085"/>
                    <a:pt x="2143" y="7942"/>
                    <a:pt x="1393" y="7656"/>
                  </a:cubicBezTo>
                  <a:cubicBezTo>
                    <a:pt x="714" y="7406"/>
                    <a:pt x="322" y="7061"/>
                    <a:pt x="322" y="6728"/>
                  </a:cubicBezTo>
                  <a:lnTo>
                    <a:pt x="322" y="5025"/>
                  </a:lnTo>
                  <a:close/>
                  <a:moveTo>
                    <a:pt x="4132" y="1"/>
                  </a:moveTo>
                  <a:cubicBezTo>
                    <a:pt x="3048" y="1"/>
                    <a:pt x="2036" y="167"/>
                    <a:pt x="1262" y="465"/>
                  </a:cubicBezTo>
                  <a:cubicBezTo>
                    <a:pt x="441" y="774"/>
                    <a:pt x="0" y="1215"/>
                    <a:pt x="0" y="1691"/>
                  </a:cubicBezTo>
                  <a:lnTo>
                    <a:pt x="0" y="6751"/>
                  </a:lnTo>
                  <a:cubicBezTo>
                    <a:pt x="0" y="7228"/>
                    <a:pt x="441" y="7656"/>
                    <a:pt x="1262" y="7966"/>
                  </a:cubicBezTo>
                  <a:cubicBezTo>
                    <a:pt x="2036" y="8264"/>
                    <a:pt x="3048" y="8430"/>
                    <a:pt x="4132" y="8430"/>
                  </a:cubicBezTo>
                  <a:cubicBezTo>
                    <a:pt x="4346" y="8430"/>
                    <a:pt x="4548" y="8430"/>
                    <a:pt x="4763" y="8418"/>
                  </a:cubicBezTo>
                  <a:lnTo>
                    <a:pt x="5025" y="8871"/>
                  </a:lnTo>
                  <a:cubicBezTo>
                    <a:pt x="5072" y="8954"/>
                    <a:pt x="5132" y="8990"/>
                    <a:pt x="5203" y="9014"/>
                  </a:cubicBezTo>
                  <a:cubicBezTo>
                    <a:pt x="5227" y="9018"/>
                    <a:pt x="5252" y="9020"/>
                    <a:pt x="5278" y="9020"/>
                  </a:cubicBezTo>
                  <a:cubicBezTo>
                    <a:pt x="5329" y="9020"/>
                    <a:pt x="5382" y="9010"/>
                    <a:pt x="5429" y="8978"/>
                  </a:cubicBezTo>
                  <a:lnTo>
                    <a:pt x="5858" y="8728"/>
                  </a:lnTo>
                  <a:cubicBezTo>
                    <a:pt x="6037" y="8871"/>
                    <a:pt x="6251" y="8990"/>
                    <a:pt x="6465" y="9085"/>
                  </a:cubicBezTo>
                  <a:lnTo>
                    <a:pt x="6465" y="9573"/>
                  </a:lnTo>
                  <a:cubicBezTo>
                    <a:pt x="6465" y="9740"/>
                    <a:pt x="6608" y="9871"/>
                    <a:pt x="6763" y="9871"/>
                  </a:cubicBezTo>
                  <a:lnTo>
                    <a:pt x="8108" y="9871"/>
                  </a:lnTo>
                  <a:cubicBezTo>
                    <a:pt x="8275" y="9871"/>
                    <a:pt x="8406" y="9740"/>
                    <a:pt x="8406" y="9573"/>
                  </a:cubicBezTo>
                  <a:lnTo>
                    <a:pt x="8406" y="9085"/>
                  </a:lnTo>
                  <a:cubicBezTo>
                    <a:pt x="8632" y="8990"/>
                    <a:pt x="8823" y="8871"/>
                    <a:pt x="9013" y="8728"/>
                  </a:cubicBezTo>
                  <a:lnTo>
                    <a:pt x="9442" y="8978"/>
                  </a:lnTo>
                  <a:cubicBezTo>
                    <a:pt x="9497" y="9010"/>
                    <a:pt x="9548" y="9020"/>
                    <a:pt x="9596" y="9020"/>
                  </a:cubicBezTo>
                  <a:cubicBezTo>
                    <a:pt x="9620" y="9020"/>
                    <a:pt x="9644" y="9018"/>
                    <a:pt x="9668" y="9014"/>
                  </a:cubicBezTo>
                  <a:cubicBezTo>
                    <a:pt x="9739" y="8990"/>
                    <a:pt x="9799" y="8930"/>
                    <a:pt x="9847" y="8871"/>
                  </a:cubicBezTo>
                  <a:lnTo>
                    <a:pt x="10513" y="7716"/>
                  </a:lnTo>
                  <a:cubicBezTo>
                    <a:pt x="10561" y="7597"/>
                    <a:pt x="10561" y="7525"/>
                    <a:pt x="10549" y="7442"/>
                  </a:cubicBezTo>
                  <a:cubicBezTo>
                    <a:pt x="10537" y="7371"/>
                    <a:pt x="10478" y="7311"/>
                    <a:pt x="10406" y="7263"/>
                  </a:cubicBezTo>
                  <a:lnTo>
                    <a:pt x="9978" y="7013"/>
                  </a:lnTo>
                  <a:cubicBezTo>
                    <a:pt x="9989" y="6894"/>
                    <a:pt x="10013" y="6775"/>
                    <a:pt x="10013" y="6668"/>
                  </a:cubicBezTo>
                  <a:cubicBezTo>
                    <a:pt x="10013" y="6549"/>
                    <a:pt x="10001" y="6430"/>
                    <a:pt x="9978" y="6335"/>
                  </a:cubicBezTo>
                  <a:lnTo>
                    <a:pt x="10406" y="6073"/>
                  </a:lnTo>
                  <a:cubicBezTo>
                    <a:pt x="10549" y="6001"/>
                    <a:pt x="10609" y="5823"/>
                    <a:pt x="10513" y="5680"/>
                  </a:cubicBezTo>
                  <a:lnTo>
                    <a:pt x="10311" y="5323"/>
                  </a:lnTo>
                  <a:cubicBezTo>
                    <a:pt x="10280" y="5268"/>
                    <a:pt x="10228" y="5239"/>
                    <a:pt x="10176" y="5239"/>
                  </a:cubicBezTo>
                  <a:cubicBezTo>
                    <a:pt x="10148" y="5239"/>
                    <a:pt x="10121" y="5247"/>
                    <a:pt x="10097" y="5263"/>
                  </a:cubicBezTo>
                  <a:cubicBezTo>
                    <a:pt x="10025" y="5299"/>
                    <a:pt x="9989" y="5394"/>
                    <a:pt x="10037" y="5466"/>
                  </a:cubicBezTo>
                  <a:lnTo>
                    <a:pt x="10228" y="5811"/>
                  </a:lnTo>
                  <a:lnTo>
                    <a:pt x="9727" y="6108"/>
                  </a:lnTo>
                  <a:cubicBezTo>
                    <a:pt x="9668" y="6132"/>
                    <a:pt x="9632" y="6216"/>
                    <a:pt x="9656" y="6275"/>
                  </a:cubicBezTo>
                  <a:cubicBezTo>
                    <a:pt x="9680" y="6406"/>
                    <a:pt x="9680" y="6537"/>
                    <a:pt x="9680" y="6668"/>
                  </a:cubicBezTo>
                  <a:cubicBezTo>
                    <a:pt x="9680" y="6811"/>
                    <a:pt x="9668" y="6942"/>
                    <a:pt x="9656" y="7073"/>
                  </a:cubicBezTo>
                  <a:cubicBezTo>
                    <a:pt x="9632" y="7132"/>
                    <a:pt x="9668" y="7204"/>
                    <a:pt x="9727" y="7240"/>
                  </a:cubicBezTo>
                  <a:lnTo>
                    <a:pt x="10228" y="7537"/>
                  </a:lnTo>
                  <a:lnTo>
                    <a:pt x="9573" y="8668"/>
                  </a:lnTo>
                  <a:lnTo>
                    <a:pt x="9073" y="8371"/>
                  </a:lnTo>
                  <a:cubicBezTo>
                    <a:pt x="9045" y="8354"/>
                    <a:pt x="9015" y="8345"/>
                    <a:pt x="8986" y="8345"/>
                  </a:cubicBezTo>
                  <a:cubicBezTo>
                    <a:pt x="8952" y="8345"/>
                    <a:pt x="8920" y="8357"/>
                    <a:pt x="8894" y="8383"/>
                  </a:cubicBezTo>
                  <a:cubicBezTo>
                    <a:pt x="8680" y="8561"/>
                    <a:pt x="8442" y="8692"/>
                    <a:pt x="8192" y="8787"/>
                  </a:cubicBezTo>
                  <a:cubicBezTo>
                    <a:pt x="8132" y="8799"/>
                    <a:pt x="8084" y="8859"/>
                    <a:pt x="8084" y="8930"/>
                  </a:cubicBezTo>
                  <a:lnTo>
                    <a:pt x="8084" y="9514"/>
                  </a:lnTo>
                  <a:lnTo>
                    <a:pt x="6775" y="9514"/>
                  </a:lnTo>
                  <a:lnTo>
                    <a:pt x="6775" y="8930"/>
                  </a:lnTo>
                  <a:cubicBezTo>
                    <a:pt x="6775" y="8871"/>
                    <a:pt x="6739" y="8811"/>
                    <a:pt x="6679" y="8787"/>
                  </a:cubicBezTo>
                  <a:cubicBezTo>
                    <a:pt x="6418" y="8692"/>
                    <a:pt x="6179" y="8561"/>
                    <a:pt x="5977" y="8383"/>
                  </a:cubicBezTo>
                  <a:cubicBezTo>
                    <a:pt x="5951" y="8357"/>
                    <a:pt x="5919" y="8345"/>
                    <a:pt x="5885" y="8345"/>
                  </a:cubicBezTo>
                  <a:cubicBezTo>
                    <a:pt x="5856" y="8345"/>
                    <a:pt x="5826" y="8354"/>
                    <a:pt x="5798" y="8371"/>
                  </a:cubicBezTo>
                  <a:lnTo>
                    <a:pt x="5286" y="8668"/>
                  </a:lnTo>
                  <a:lnTo>
                    <a:pt x="4632" y="7537"/>
                  </a:lnTo>
                  <a:lnTo>
                    <a:pt x="5144" y="7240"/>
                  </a:lnTo>
                  <a:cubicBezTo>
                    <a:pt x="5203" y="7204"/>
                    <a:pt x="5227" y="7132"/>
                    <a:pt x="5215" y="7073"/>
                  </a:cubicBezTo>
                  <a:cubicBezTo>
                    <a:pt x="5191" y="6942"/>
                    <a:pt x="5191" y="6811"/>
                    <a:pt x="5191" y="6668"/>
                  </a:cubicBezTo>
                  <a:cubicBezTo>
                    <a:pt x="5191" y="6537"/>
                    <a:pt x="5203" y="6406"/>
                    <a:pt x="5215" y="6275"/>
                  </a:cubicBezTo>
                  <a:cubicBezTo>
                    <a:pt x="5227" y="6216"/>
                    <a:pt x="5203" y="6132"/>
                    <a:pt x="5144" y="6108"/>
                  </a:cubicBezTo>
                  <a:lnTo>
                    <a:pt x="4632" y="5811"/>
                  </a:lnTo>
                  <a:lnTo>
                    <a:pt x="5286" y="4680"/>
                  </a:lnTo>
                  <a:lnTo>
                    <a:pt x="5798" y="4977"/>
                  </a:lnTo>
                  <a:cubicBezTo>
                    <a:pt x="5825" y="4988"/>
                    <a:pt x="5854" y="4994"/>
                    <a:pt x="5883" y="4994"/>
                  </a:cubicBezTo>
                  <a:cubicBezTo>
                    <a:pt x="5917" y="4994"/>
                    <a:pt x="5951" y="4985"/>
                    <a:pt x="5977" y="4965"/>
                  </a:cubicBezTo>
                  <a:cubicBezTo>
                    <a:pt x="6179" y="4787"/>
                    <a:pt x="6418" y="4644"/>
                    <a:pt x="6679" y="4561"/>
                  </a:cubicBezTo>
                  <a:cubicBezTo>
                    <a:pt x="6739" y="4549"/>
                    <a:pt x="6775" y="4489"/>
                    <a:pt x="6775" y="4406"/>
                  </a:cubicBezTo>
                  <a:lnTo>
                    <a:pt x="6775" y="3834"/>
                  </a:lnTo>
                  <a:lnTo>
                    <a:pt x="8084" y="3834"/>
                  </a:lnTo>
                  <a:lnTo>
                    <a:pt x="8084" y="4406"/>
                  </a:lnTo>
                  <a:cubicBezTo>
                    <a:pt x="8084" y="4465"/>
                    <a:pt x="8132" y="4525"/>
                    <a:pt x="8192" y="4561"/>
                  </a:cubicBezTo>
                  <a:cubicBezTo>
                    <a:pt x="8442" y="4644"/>
                    <a:pt x="8680" y="4787"/>
                    <a:pt x="8894" y="4965"/>
                  </a:cubicBezTo>
                  <a:cubicBezTo>
                    <a:pt x="8920" y="4985"/>
                    <a:pt x="8954" y="4994"/>
                    <a:pt x="8988" y="4994"/>
                  </a:cubicBezTo>
                  <a:cubicBezTo>
                    <a:pt x="9017" y="4994"/>
                    <a:pt x="9046" y="4988"/>
                    <a:pt x="9073" y="4977"/>
                  </a:cubicBezTo>
                  <a:lnTo>
                    <a:pt x="9573" y="4680"/>
                  </a:lnTo>
                  <a:lnTo>
                    <a:pt x="9716" y="4906"/>
                  </a:lnTo>
                  <a:cubicBezTo>
                    <a:pt x="9740" y="4955"/>
                    <a:pt x="9793" y="4982"/>
                    <a:pt x="9847" y="4982"/>
                  </a:cubicBezTo>
                  <a:cubicBezTo>
                    <a:pt x="9871" y="4982"/>
                    <a:pt x="9896" y="4977"/>
                    <a:pt x="9918" y="4965"/>
                  </a:cubicBezTo>
                  <a:cubicBezTo>
                    <a:pt x="9989" y="4918"/>
                    <a:pt x="10025" y="4823"/>
                    <a:pt x="9978" y="4751"/>
                  </a:cubicBezTo>
                  <a:lnTo>
                    <a:pt x="9847" y="4513"/>
                  </a:lnTo>
                  <a:cubicBezTo>
                    <a:pt x="9798" y="4424"/>
                    <a:pt x="9699" y="4367"/>
                    <a:pt x="9592" y="4367"/>
                  </a:cubicBezTo>
                  <a:cubicBezTo>
                    <a:pt x="9542" y="4367"/>
                    <a:pt x="9491" y="4379"/>
                    <a:pt x="9442" y="4406"/>
                  </a:cubicBezTo>
                  <a:lnTo>
                    <a:pt x="9013" y="4668"/>
                  </a:lnTo>
                  <a:cubicBezTo>
                    <a:pt x="8835" y="4513"/>
                    <a:pt x="8620" y="4394"/>
                    <a:pt x="8406" y="4311"/>
                  </a:cubicBezTo>
                  <a:lnTo>
                    <a:pt x="8406" y="3811"/>
                  </a:lnTo>
                  <a:cubicBezTo>
                    <a:pt x="8406" y="3727"/>
                    <a:pt x="8358" y="3632"/>
                    <a:pt x="8299" y="3596"/>
                  </a:cubicBezTo>
                  <a:lnTo>
                    <a:pt x="8299" y="1656"/>
                  </a:lnTo>
                  <a:cubicBezTo>
                    <a:pt x="8299" y="1060"/>
                    <a:pt x="7596" y="536"/>
                    <a:pt x="6394" y="239"/>
                  </a:cubicBezTo>
                  <a:cubicBezTo>
                    <a:pt x="6384" y="237"/>
                    <a:pt x="6375" y="237"/>
                    <a:pt x="6365" y="237"/>
                  </a:cubicBezTo>
                  <a:cubicBezTo>
                    <a:pt x="6284" y="237"/>
                    <a:pt x="6225" y="283"/>
                    <a:pt x="6203" y="358"/>
                  </a:cubicBezTo>
                  <a:cubicBezTo>
                    <a:pt x="6179" y="453"/>
                    <a:pt x="6227" y="524"/>
                    <a:pt x="6322" y="560"/>
                  </a:cubicBezTo>
                  <a:cubicBezTo>
                    <a:pt x="7346" y="810"/>
                    <a:pt x="7989" y="1239"/>
                    <a:pt x="7989" y="1667"/>
                  </a:cubicBezTo>
                  <a:cubicBezTo>
                    <a:pt x="7989" y="2001"/>
                    <a:pt x="7596" y="2346"/>
                    <a:pt x="6918" y="2596"/>
                  </a:cubicBezTo>
                  <a:cubicBezTo>
                    <a:pt x="6179" y="2882"/>
                    <a:pt x="5203" y="3025"/>
                    <a:pt x="4143" y="3025"/>
                  </a:cubicBezTo>
                  <a:cubicBezTo>
                    <a:pt x="3703" y="3025"/>
                    <a:pt x="3262" y="3001"/>
                    <a:pt x="2846" y="2941"/>
                  </a:cubicBezTo>
                  <a:cubicBezTo>
                    <a:pt x="2833" y="2938"/>
                    <a:pt x="2821" y="2936"/>
                    <a:pt x="2809" y="2936"/>
                  </a:cubicBezTo>
                  <a:cubicBezTo>
                    <a:pt x="2742" y="2936"/>
                    <a:pt x="2687" y="2991"/>
                    <a:pt x="2667" y="3072"/>
                  </a:cubicBezTo>
                  <a:cubicBezTo>
                    <a:pt x="2655" y="3156"/>
                    <a:pt x="2715" y="3239"/>
                    <a:pt x="2810" y="3251"/>
                  </a:cubicBezTo>
                  <a:cubicBezTo>
                    <a:pt x="3239" y="3311"/>
                    <a:pt x="3679" y="3334"/>
                    <a:pt x="4143" y="3334"/>
                  </a:cubicBezTo>
                  <a:cubicBezTo>
                    <a:pt x="5227" y="3334"/>
                    <a:pt x="6239" y="3168"/>
                    <a:pt x="7013" y="2870"/>
                  </a:cubicBezTo>
                  <a:cubicBezTo>
                    <a:pt x="7430" y="2715"/>
                    <a:pt x="7763" y="2525"/>
                    <a:pt x="7965" y="2310"/>
                  </a:cubicBezTo>
                  <a:lnTo>
                    <a:pt x="7965" y="3525"/>
                  </a:lnTo>
                  <a:lnTo>
                    <a:pt x="6751" y="3525"/>
                  </a:lnTo>
                  <a:cubicBezTo>
                    <a:pt x="6584" y="3525"/>
                    <a:pt x="6453" y="3668"/>
                    <a:pt x="6453" y="3822"/>
                  </a:cubicBezTo>
                  <a:lnTo>
                    <a:pt x="6453" y="4323"/>
                  </a:lnTo>
                  <a:cubicBezTo>
                    <a:pt x="6227" y="4406"/>
                    <a:pt x="6037" y="4525"/>
                    <a:pt x="5846" y="4680"/>
                  </a:cubicBezTo>
                  <a:lnTo>
                    <a:pt x="5406" y="4418"/>
                  </a:lnTo>
                  <a:cubicBezTo>
                    <a:pt x="5360" y="4395"/>
                    <a:pt x="5315" y="4387"/>
                    <a:pt x="5270" y="4387"/>
                  </a:cubicBezTo>
                  <a:cubicBezTo>
                    <a:pt x="5243" y="4387"/>
                    <a:pt x="5217" y="4390"/>
                    <a:pt x="5191" y="4394"/>
                  </a:cubicBezTo>
                  <a:cubicBezTo>
                    <a:pt x="5108" y="4406"/>
                    <a:pt x="5048" y="4465"/>
                    <a:pt x="5013" y="4525"/>
                  </a:cubicBezTo>
                  <a:lnTo>
                    <a:pt x="4334" y="5692"/>
                  </a:lnTo>
                  <a:cubicBezTo>
                    <a:pt x="4322" y="5704"/>
                    <a:pt x="4322" y="5716"/>
                    <a:pt x="4322" y="5727"/>
                  </a:cubicBezTo>
                  <a:lnTo>
                    <a:pt x="4132" y="5727"/>
                  </a:lnTo>
                  <a:cubicBezTo>
                    <a:pt x="3084" y="5727"/>
                    <a:pt x="2107" y="5585"/>
                    <a:pt x="1357" y="5299"/>
                  </a:cubicBezTo>
                  <a:cubicBezTo>
                    <a:pt x="679" y="5049"/>
                    <a:pt x="286" y="4704"/>
                    <a:pt x="286" y="4382"/>
                  </a:cubicBezTo>
                  <a:lnTo>
                    <a:pt x="286" y="2322"/>
                  </a:lnTo>
                  <a:cubicBezTo>
                    <a:pt x="643" y="2668"/>
                    <a:pt x="1274" y="2965"/>
                    <a:pt x="2131" y="3144"/>
                  </a:cubicBezTo>
                  <a:lnTo>
                    <a:pt x="2167" y="3144"/>
                  </a:lnTo>
                  <a:cubicBezTo>
                    <a:pt x="2238" y="3144"/>
                    <a:pt x="2298" y="3096"/>
                    <a:pt x="2322" y="3025"/>
                  </a:cubicBezTo>
                  <a:cubicBezTo>
                    <a:pt x="2334" y="2930"/>
                    <a:pt x="2286" y="2858"/>
                    <a:pt x="2203" y="2846"/>
                  </a:cubicBezTo>
                  <a:cubicBezTo>
                    <a:pt x="1036" y="2596"/>
                    <a:pt x="298" y="2132"/>
                    <a:pt x="298" y="1667"/>
                  </a:cubicBezTo>
                  <a:cubicBezTo>
                    <a:pt x="298" y="1346"/>
                    <a:pt x="679" y="1001"/>
                    <a:pt x="1369" y="751"/>
                  </a:cubicBezTo>
                  <a:cubicBezTo>
                    <a:pt x="2096" y="465"/>
                    <a:pt x="3072" y="322"/>
                    <a:pt x="4132" y="322"/>
                  </a:cubicBezTo>
                  <a:cubicBezTo>
                    <a:pt x="4667" y="322"/>
                    <a:pt x="5191" y="358"/>
                    <a:pt x="5679" y="441"/>
                  </a:cubicBezTo>
                  <a:cubicBezTo>
                    <a:pt x="5687" y="442"/>
                    <a:pt x="5695" y="443"/>
                    <a:pt x="5703" y="443"/>
                  </a:cubicBezTo>
                  <a:cubicBezTo>
                    <a:pt x="5786" y="443"/>
                    <a:pt x="5847" y="385"/>
                    <a:pt x="5858" y="298"/>
                  </a:cubicBezTo>
                  <a:cubicBezTo>
                    <a:pt x="5870" y="215"/>
                    <a:pt x="5810" y="143"/>
                    <a:pt x="5727" y="120"/>
                  </a:cubicBezTo>
                  <a:cubicBezTo>
                    <a:pt x="5215" y="36"/>
                    <a:pt x="4679" y="1"/>
                    <a:pt x="413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5432;p90">
              <a:extLst>
                <a:ext uri="{FF2B5EF4-FFF2-40B4-BE49-F238E27FC236}">
                  <a16:creationId xmlns:a16="http://schemas.microsoft.com/office/drawing/2014/main" id="{259E0FB5-171B-9C4E-B3EE-7CB47DD7781E}"/>
                </a:ext>
              </a:extLst>
            </p:cNvPr>
            <p:cNvSpPr/>
            <p:nvPr/>
          </p:nvSpPr>
          <p:spPr>
            <a:xfrm>
              <a:off x="6306652" y="2638748"/>
              <a:ext cx="59904" cy="59522"/>
            </a:xfrm>
            <a:custGeom>
              <a:avLst/>
              <a:gdLst/>
              <a:ahLst/>
              <a:cxnLst/>
              <a:rect l="l" t="t" r="r" b="b"/>
              <a:pathLst>
                <a:path w="1882" h="1870" extrusionOk="0">
                  <a:moveTo>
                    <a:pt x="941" y="310"/>
                  </a:moveTo>
                  <a:cubicBezTo>
                    <a:pt x="1287" y="310"/>
                    <a:pt x="1561" y="596"/>
                    <a:pt x="1561" y="929"/>
                  </a:cubicBezTo>
                  <a:cubicBezTo>
                    <a:pt x="1561" y="1274"/>
                    <a:pt x="1287" y="1560"/>
                    <a:pt x="941" y="1560"/>
                  </a:cubicBezTo>
                  <a:cubicBezTo>
                    <a:pt x="596" y="1560"/>
                    <a:pt x="310" y="1274"/>
                    <a:pt x="310" y="929"/>
                  </a:cubicBezTo>
                  <a:cubicBezTo>
                    <a:pt x="310" y="596"/>
                    <a:pt x="596" y="310"/>
                    <a:pt x="941" y="310"/>
                  </a:cubicBezTo>
                  <a:close/>
                  <a:moveTo>
                    <a:pt x="941" y="0"/>
                  </a:moveTo>
                  <a:cubicBezTo>
                    <a:pt x="418" y="0"/>
                    <a:pt x="1" y="417"/>
                    <a:pt x="1" y="929"/>
                  </a:cubicBezTo>
                  <a:cubicBezTo>
                    <a:pt x="1" y="1453"/>
                    <a:pt x="418" y="1870"/>
                    <a:pt x="941" y="1870"/>
                  </a:cubicBezTo>
                  <a:cubicBezTo>
                    <a:pt x="1465" y="1870"/>
                    <a:pt x="1882" y="1453"/>
                    <a:pt x="1882" y="929"/>
                  </a:cubicBezTo>
                  <a:cubicBezTo>
                    <a:pt x="1882" y="417"/>
                    <a:pt x="1465" y="0"/>
                    <a:pt x="94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9" name="Picture 8" descr="A blue text on a blue background&#10;&#10;Description automatically generated">
            <a:extLst>
              <a:ext uri="{FF2B5EF4-FFF2-40B4-BE49-F238E27FC236}">
                <a16:creationId xmlns:a16="http://schemas.microsoft.com/office/drawing/2014/main" id="{6D6A32E3-8FA3-0F62-03D7-D8F5082989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8887" y="373025"/>
            <a:ext cx="1276474" cy="4336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" name="Google Shape;2170;p41"/>
          <p:cNvSpPr txBox="1">
            <a:spLocks noGrp="1"/>
          </p:cNvSpPr>
          <p:nvPr>
            <p:ph type="subTitle" idx="1"/>
          </p:nvPr>
        </p:nvSpPr>
        <p:spPr>
          <a:xfrm>
            <a:off x="671449" y="2555700"/>
            <a:ext cx="3895505" cy="116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sr-Cyrl-RS" sz="2000" dirty="0"/>
              <a:t>Извршили смо </a:t>
            </a:r>
            <a:r>
              <a:rPr lang="sr-Cyrl-RS" sz="2000" b="1" dirty="0"/>
              <a:t>20 тест примера</a:t>
            </a:r>
            <a:r>
              <a:rPr lang="sr-Cyrl-RS" sz="2000" dirty="0"/>
              <a:t> помоћу </a:t>
            </a:r>
            <a:r>
              <a:rPr lang="en-US" sz="2000" dirty="0"/>
              <a:t>Chrome </a:t>
            </a:r>
            <a:r>
              <a:rPr lang="sr-Cyrl-RS" sz="2000" dirty="0"/>
              <a:t>екстензије – </a:t>
            </a:r>
            <a:r>
              <a:rPr lang="en-US" sz="2000" b="1" dirty="0"/>
              <a:t>Selenium IDE</a:t>
            </a:r>
            <a:endParaRPr sz="2000" b="1" dirty="0"/>
          </a:p>
        </p:txBody>
      </p:sp>
      <p:sp>
        <p:nvSpPr>
          <p:cNvPr id="2172" name="Google Shape;2172;p41"/>
          <p:cNvSpPr/>
          <p:nvPr/>
        </p:nvSpPr>
        <p:spPr>
          <a:xfrm>
            <a:off x="4566955" y="-2521549"/>
            <a:ext cx="4624024" cy="7256966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3" name="Google Shape;2173;p41"/>
          <p:cNvSpPr txBox="1">
            <a:spLocks noGrp="1"/>
          </p:cNvSpPr>
          <p:nvPr>
            <p:ph type="ctrTitle"/>
          </p:nvPr>
        </p:nvSpPr>
        <p:spPr>
          <a:xfrm>
            <a:off x="671449" y="1875052"/>
            <a:ext cx="4311611" cy="57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Cyrl-RS" dirty="0"/>
              <a:t>Резултати тестирања</a:t>
            </a:r>
            <a:endParaRPr dirty="0"/>
          </a:p>
        </p:txBody>
      </p:sp>
      <p:pic>
        <p:nvPicPr>
          <p:cNvPr id="2" name="Picture 1" descr="A blue text on a blue background&#10;&#10;Description automatically generated">
            <a:extLst>
              <a:ext uri="{FF2B5EF4-FFF2-40B4-BE49-F238E27FC236}">
                <a16:creationId xmlns:a16="http://schemas.microsoft.com/office/drawing/2014/main" id="{C6B355AD-F568-C78D-3757-FCE24C0574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8887" y="373025"/>
            <a:ext cx="1276474" cy="4336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19BA72E7-05C0-D5F4-B31E-202EB9A2CD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5021" y="308151"/>
            <a:ext cx="2156106" cy="47336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8" name="Google Shape;2178;p42"/>
          <p:cNvSpPr txBox="1">
            <a:spLocks noGrp="1"/>
          </p:cNvSpPr>
          <p:nvPr>
            <p:ph type="subTitle" idx="1"/>
          </p:nvPr>
        </p:nvSpPr>
        <p:spPr>
          <a:xfrm flipH="1">
            <a:off x="4571900" y="2699111"/>
            <a:ext cx="4890882" cy="106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sr-Cyrl-RS" b="1" dirty="0"/>
              <a:t>А</a:t>
            </a:r>
            <a:r>
              <a:rPr lang="en-US" b="1" dirty="0" err="1"/>
              <a:t>ngular</a:t>
            </a:r>
            <a:r>
              <a:rPr lang="en-US" dirty="0"/>
              <a:t> – </a:t>
            </a:r>
            <a:r>
              <a:rPr lang="sr-Cyrl-RS" dirty="0"/>
              <a:t>развијен од стране </a:t>
            </a:r>
            <a:r>
              <a:rPr lang="en-US" dirty="0"/>
              <a:t>Google-a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Selenium IDE </a:t>
            </a:r>
            <a:r>
              <a:rPr lang="en-US" dirty="0"/>
              <a:t>- Chrome </a:t>
            </a:r>
            <a:r>
              <a:rPr lang="sr-Cyrl-RS" dirty="0"/>
              <a:t>екстензија за тестирање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sr-Latn-RS" b="1" dirty="0"/>
              <a:t>Gemini</a:t>
            </a:r>
            <a:r>
              <a:rPr lang="sr-Latn-RS" dirty="0"/>
              <a:t> – </a:t>
            </a:r>
            <a:r>
              <a:rPr lang="en-US" dirty="0"/>
              <a:t>chatbot </a:t>
            </a:r>
            <a:r>
              <a:rPr lang="sr-Cyrl-RS" dirty="0"/>
              <a:t>заснован на ВИ који је развио </a:t>
            </a:r>
            <a:r>
              <a:rPr lang="en-US" dirty="0"/>
              <a:t>Google.</a:t>
            </a:r>
            <a:endParaRPr dirty="0"/>
          </a:p>
        </p:txBody>
      </p:sp>
      <p:sp>
        <p:nvSpPr>
          <p:cNvPr id="2179" name="Google Shape;2179;p42"/>
          <p:cNvSpPr txBox="1">
            <a:spLocks noGrp="1"/>
          </p:cNvSpPr>
          <p:nvPr>
            <p:ph type="ctrTitle"/>
          </p:nvPr>
        </p:nvSpPr>
        <p:spPr>
          <a:xfrm flipH="1">
            <a:off x="4697735" y="1510189"/>
            <a:ext cx="4010038" cy="93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Cyrl-RS" dirty="0"/>
              <a:t>Коришћене </a:t>
            </a:r>
            <a:r>
              <a:rPr lang="sr-Latn-RS" dirty="0"/>
              <a:t>Google</a:t>
            </a:r>
            <a:r>
              <a:rPr lang="sr-Cyrl-RS" dirty="0"/>
              <a:t> технологије</a:t>
            </a:r>
            <a:r>
              <a:rPr lang="sr-Latn-RS" dirty="0"/>
              <a:t> </a:t>
            </a:r>
            <a:endParaRPr dirty="0"/>
          </a:p>
        </p:txBody>
      </p:sp>
      <p:pic>
        <p:nvPicPr>
          <p:cNvPr id="3" name="Picture 2" descr="A box with icons flying out&#10;&#10;Description automatically generated">
            <a:extLst>
              <a:ext uri="{FF2B5EF4-FFF2-40B4-BE49-F238E27FC236}">
                <a16:creationId xmlns:a16="http://schemas.microsoft.com/office/drawing/2014/main" id="{B52A00B9-D8DD-9F4C-9D15-8D058DD26D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383" y="1314927"/>
            <a:ext cx="3877517" cy="276836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 descr="A blue text on a blue background&#10;&#10;Description automatically generated">
            <a:extLst>
              <a:ext uri="{FF2B5EF4-FFF2-40B4-BE49-F238E27FC236}">
                <a16:creationId xmlns:a16="http://schemas.microsoft.com/office/drawing/2014/main" id="{39F06EEA-F472-7300-2C86-13095C64D9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8887" y="373025"/>
            <a:ext cx="1276474" cy="4336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Aqua Marketing Plan by Slidego">
  <a:themeElements>
    <a:clrScheme name="Simple Light">
      <a:dk1>
        <a:srgbClr val="434343"/>
      </a:dk1>
      <a:lt1>
        <a:srgbClr val="FFFFFF"/>
      </a:lt1>
      <a:dk2>
        <a:srgbClr val="073763"/>
      </a:dk2>
      <a:lt2>
        <a:srgbClr val="3D85C6"/>
      </a:lt2>
      <a:accent1>
        <a:srgbClr val="3D85C6"/>
      </a:accent1>
      <a:accent2>
        <a:srgbClr val="B6D7A8"/>
      </a:accent2>
      <a:accent3>
        <a:srgbClr val="9FC5E8"/>
      </a:accent3>
      <a:accent4>
        <a:srgbClr val="9EDCD9"/>
      </a:accent4>
      <a:accent5>
        <a:srgbClr val="93C47D"/>
      </a:accent5>
      <a:accent6>
        <a:srgbClr val="6FA8DC"/>
      </a:accent6>
      <a:hlink>
        <a:srgbClr val="07376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</TotalTime>
  <Words>905</Words>
  <Application>Microsoft Office PowerPoint</Application>
  <PresentationFormat>On-screen Show (16:9)</PresentationFormat>
  <Paragraphs>94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Overpass Black</vt:lpstr>
      <vt:lpstr>Josefin Sans</vt:lpstr>
      <vt:lpstr>Fira Sans Extra Condensed Medium</vt:lpstr>
      <vt:lpstr>Open Sans</vt:lpstr>
      <vt:lpstr>Arial</vt:lpstr>
      <vt:lpstr>Calibri</vt:lpstr>
      <vt:lpstr>Aptos</vt:lpstr>
      <vt:lpstr>Aqua Marketing Plan by Slidego</vt:lpstr>
      <vt:lpstr>Интернет апликација</vt:lpstr>
      <vt:lpstr>Шта нудимо?</vt:lpstr>
      <vt:lpstr>Проблеми и решења</vt:lpstr>
      <vt:lpstr>Решавање циљева одрживог развоја УН (SDG)</vt:lpstr>
      <vt:lpstr>SWOT Анализа</vt:lpstr>
      <vt:lpstr>Демо апликација</vt:lpstr>
      <vt:lpstr>Aрхитектура</vt:lpstr>
      <vt:lpstr>Резултати тестирања</vt:lpstr>
      <vt:lpstr>Коришћене Google технологије </vt:lpstr>
      <vt:lpstr>Резултати спровођених анкета</vt:lpstr>
      <vt:lpstr>Планови за будућност</vt:lpstr>
      <vt:lpstr>Питања?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Сања Дробњак</cp:lastModifiedBy>
  <cp:revision>5</cp:revision>
  <dcterms:modified xsi:type="dcterms:W3CDTF">2024-12-22T08:00:46Z</dcterms:modified>
</cp:coreProperties>
</file>